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0" r:id="rId1"/>
    <p:sldMasterId id="2147483651" r:id="rId2"/>
    <p:sldMasterId id="2147483652" r:id="rId3"/>
    <p:sldMasterId id="2147483653" r:id="rId4"/>
    <p:sldMasterId id="2147483654" r:id="rId5"/>
    <p:sldMasterId id="2147483655" r:id="rId6"/>
    <p:sldMasterId id="2147483656" r:id="rId7"/>
    <p:sldMasterId id="2147483657" r:id="rId8"/>
    <p:sldMasterId id="2147483658" r:id="rId9"/>
    <p:sldMasterId id="2147483659" r:id="rId10"/>
    <p:sldMasterId id="2147483660" r:id="rId11"/>
    <p:sldMasterId id="2147483816" r:id="rId12"/>
  </p:sldMasterIdLst>
  <p:notesMasterIdLst>
    <p:notesMasterId r:id="rId43"/>
  </p:notesMasterIdLst>
  <p:sldIdLst>
    <p:sldId id="336"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95" r:id="rId35"/>
    <p:sldId id="297" r:id="rId36"/>
    <p:sldId id="331" r:id="rId37"/>
    <p:sldId id="298" r:id="rId38"/>
    <p:sldId id="296" r:id="rId39"/>
    <p:sldId id="299" r:id="rId40"/>
    <p:sldId id="333" r:id="rId41"/>
    <p:sldId id="300" r:id="rId42"/>
  </p:sldIdLst>
  <p:sldSz cx="13004800" cy="9753600"/>
  <p:notesSz cx="6858000" cy="9144000"/>
  <p:defaultTextStyle>
    <a:defPPr>
      <a:defRPr lang="en-US"/>
    </a:defPPr>
    <a:lvl1pPr algn="ctr" rtl="0" fontAlgn="base">
      <a:spcBef>
        <a:spcPct val="0"/>
      </a:spcBef>
      <a:spcAft>
        <a:spcPct val="0"/>
      </a:spcAft>
      <a:defRPr sz="4300" kern="1200">
        <a:solidFill>
          <a:srgbClr val="000000"/>
        </a:solidFill>
        <a:latin typeface="Gill Sans" charset="0"/>
        <a:ea typeface="ヒラギノ角ゴ ProN W3" charset="0"/>
        <a:cs typeface="ヒラギノ角ゴ ProN W3" charset="0"/>
        <a:sym typeface="Gill Sans" charset="0"/>
      </a:defRPr>
    </a:lvl1pPr>
    <a:lvl2pPr marL="457129" algn="ctr" rtl="0" fontAlgn="base">
      <a:spcBef>
        <a:spcPct val="0"/>
      </a:spcBef>
      <a:spcAft>
        <a:spcPct val="0"/>
      </a:spcAft>
      <a:defRPr sz="4300" kern="1200">
        <a:solidFill>
          <a:srgbClr val="000000"/>
        </a:solidFill>
        <a:latin typeface="Gill Sans" charset="0"/>
        <a:ea typeface="ヒラギノ角ゴ ProN W3" charset="0"/>
        <a:cs typeface="ヒラギノ角ゴ ProN W3" charset="0"/>
        <a:sym typeface="Gill Sans" charset="0"/>
      </a:defRPr>
    </a:lvl2pPr>
    <a:lvl3pPr marL="914260" algn="ctr" rtl="0" fontAlgn="base">
      <a:spcBef>
        <a:spcPct val="0"/>
      </a:spcBef>
      <a:spcAft>
        <a:spcPct val="0"/>
      </a:spcAft>
      <a:defRPr sz="4300" kern="1200">
        <a:solidFill>
          <a:srgbClr val="000000"/>
        </a:solidFill>
        <a:latin typeface="Gill Sans" charset="0"/>
        <a:ea typeface="ヒラギノ角ゴ ProN W3" charset="0"/>
        <a:cs typeface="ヒラギノ角ゴ ProN W3" charset="0"/>
        <a:sym typeface="Gill Sans" charset="0"/>
      </a:defRPr>
    </a:lvl3pPr>
    <a:lvl4pPr marL="1371390" algn="ctr" rtl="0" fontAlgn="base">
      <a:spcBef>
        <a:spcPct val="0"/>
      </a:spcBef>
      <a:spcAft>
        <a:spcPct val="0"/>
      </a:spcAft>
      <a:defRPr sz="4300" kern="1200">
        <a:solidFill>
          <a:srgbClr val="000000"/>
        </a:solidFill>
        <a:latin typeface="Gill Sans" charset="0"/>
        <a:ea typeface="ヒラギノ角ゴ ProN W3" charset="0"/>
        <a:cs typeface="ヒラギノ角ゴ ProN W3" charset="0"/>
        <a:sym typeface="Gill Sans" charset="0"/>
      </a:defRPr>
    </a:lvl4pPr>
    <a:lvl5pPr marL="1828518" algn="ctr" rtl="0" fontAlgn="base">
      <a:spcBef>
        <a:spcPct val="0"/>
      </a:spcBef>
      <a:spcAft>
        <a:spcPct val="0"/>
      </a:spcAft>
      <a:defRPr sz="4300" kern="1200">
        <a:solidFill>
          <a:srgbClr val="000000"/>
        </a:solidFill>
        <a:latin typeface="Gill Sans" charset="0"/>
        <a:ea typeface="ヒラギノ角ゴ ProN W3" charset="0"/>
        <a:cs typeface="ヒラギノ角ゴ ProN W3" charset="0"/>
        <a:sym typeface="Gill Sans" charset="0"/>
      </a:defRPr>
    </a:lvl5pPr>
    <a:lvl6pPr marL="2285650" algn="l" defTabSz="457129" rtl="0" eaLnBrk="1" latinLnBrk="0" hangingPunct="1">
      <a:defRPr sz="4300" kern="1200">
        <a:solidFill>
          <a:srgbClr val="000000"/>
        </a:solidFill>
        <a:latin typeface="Gill Sans" charset="0"/>
        <a:ea typeface="ヒラギノ角ゴ ProN W3" charset="0"/>
        <a:cs typeface="ヒラギノ角ゴ ProN W3" charset="0"/>
        <a:sym typeface="Gill Sans" charset="0"/>
      </a:defRPr>
    </a:lvl6pPr>
    <a:lvl7pPr marL="2742778" algn="l" defTabSz="457129" rtl="0" eaLnBrk="1" latinLnBrk="0" hangingPunct="1">
      <a:defRPr sz="4300" kern="1200">
        <a:solidFill>
          <a:srgbClr val="000000"/>
        </a:solidFill>
        <a:latin typeface="Gill Sans" charset="0"/>
        <a:ea typeface="ヒラギノ角ゴ ProN W3" charset="0"/>
        <a:cs typeface="ヒラギノ角ゴ ProN W3" charset="0"/>
        <a:sym typeface="Gill Sans" charset="0"/>
      </a:defRPr>
    </a:lvl7pPr>
    <a:lvl8pPr marL="3199909" algn="l" defTabSz="457129" rtl="0" eaLnBrk="1" latinLnBrk="0" hangingPunct="1">
      <a:defRPr sz="4300" kern="1200">
        <a:solidFill>
          <a:srgbClr val="000000"/>
        </a:solidFill>
        <a:latin typeface="Gill Sans" charset="0"/>
        <a:ea typeface="ヒラギノ角ゴ ProN W3" charset="0"/>
        <a:cs typeface="ヒラギノ角ゴ ProN W3" charset="0"/>
        <a:sym typeface="Gill Sans" charset="0"/>
      </a:defRPr>
    </a:lvl8pPr>
    <a:lvl9pPr marL="3657039" algn="l" defTabSz="457129" rtl="0" eaLnBrk="1" latinLnBrk="0" hangingPunct="1">
      <a:defRPr sz="4300" kern="1200">
        <a:solidFill>
          <a:srgbClr val="000000"/>
        </a:solidFill>
        <a:latin typeface="Gill Sans" charset="0"/>
        <a:ea typeface="ヒラギノ角ゴ ProN W3" charset="0"/>
        <a:cs typeface="ヒラギノ角ゴ ProN W3" charset="0"/>
        <a:sym typeface="Gill Sans" charset="0"/>
      </a:defRPr>
    </a:lvl9pPr>
  </p:defaultTextStyle>
  <p:extLst>
    <p:ext uri="{521415D9-36F7-43E2-AB2F-B90AF26B5E84}">
      <p14:sectionLst xmlns:p14="http://schemas.microsoft.com/office/powerpoint/2010/main">
        <p14:section name="Introduction" id="{A8B323D1-2101-774D-9E4B-D3CEC82DCB2B}">
          <p14:sldIdLst/>
        </p14:section>
        <p14:section name="Parallel concepts" id="{EB7B026C-0C5D-7E4C-A6AC-66C2CCC12084}">
          <p14:sldIdLst/>
        </p14:section>
        <p14:section name="Linux" id="{1CA98C9D-6507-A34E-84FF-14F44205E244}">
          <p14:sldIdLst/>
        </p14:section>
        <p14:section name="OpenMP" id="{12B5D41E-B57E-C245-BB3E-35F7B720C275}">
          <p14:sldIdLst/>
        </p14:section>
        <p14:section name="MPI" id="{BA64350F-B621-754C-AF0C-5668CA161AB8}">
          <p14:sldIdLst>
            <p14:sldId id="336"/>
            <p14:sldId id="274"/>
            <p14:sldId id="275"/>
            <p14:sldId id="276"/>
            <p14:sldId id="277"/>
            <p14:sldId id="278"/>
            <p14:sldId id="279"/>
            <p14:sldId id="280"/>
            <p14:sldId id="281"/>
            <p14:sldId id="282"/>
            <p14:sldId id="283"/>
            <p14:sldId id="284"/>
            <p14:sldId id="285"/>
            <p14:sldId id="286"/>
            <p14:sldId id="287"/>
            <p14:sldId id="288"/>
            <p14:sldId id="289"/>
            <p14:sldId id="290"/>
            <p14:sldId id="291"/>
            <p14:sldId id="292"/>
            <p14:sldId id="293"/>
            <p14:sldId id="294"/>
            <p14:sldId id="295"/>
            <p14:sldId id="297"/>
            <p14:sldId id="331"/>
            <p14:sldId id="298"/>
            <p14:sldId id="296"/>
            <p14:sldId id="299"/>
            <p14:sldId id="333"/>
            <p14:sldId id="30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D1D1"/>
    <a:srgbClr val="D4D4D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4" autoAdjust="0"/>
    <p:restoredTop sz="94718" autoAdjust="0"/>
  </p:normalViewPr>
  <p:slideViewPr>
    <p:cSldViewPr>
      <p:cViewPr varScale="1">
        <p:scale>
          <a:sx n="52" d="100"/>
          <a:sy n="52" d="100"/>
        </p:scale>
        <p:origin x="-1064" y="-104"/>
      </p:cViewPr>
      <p:guideLst>
        <p:guide orient="horz" pos="3072"/>
        <p:guide pos="4096"/>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8.xml"/><Relationship Id="rId21" Type="http://schemas.openxmlformats.org/officeDocument/2006/relationships/slide" Target="slides/slide9.xml"/><Relationship Id="rId22" Type="http://schemas.openxmlformats.org/officeDocument/2006/relationships/slide" Target="slides/slide10.xml"/><Relationship Id="rId23" Type="http://schemas.openxmlformats.org/officeDocument/2006/relationships/slide" Target="slides/slide11.xml"/><Relationship Id="rId24" Type="http://schemas.openxmlformats.org/officeDocument/2006/relationships/slide" Target="slides/slide12.xml"/><Relationship Id="rId25" Type="http://schemas.openxmlformats.org/officeDocument/2006/relationships/slide" Target="slides/slide13.xml"/><Relationship Id="rId26" Type="http://schemas.openxmlformats.org/officeDocument/2006/relationships/slide" Target="slides/slide14.xml"/><Relationship Id="rId27" Type="http://schemas.openxmlformats.org/officeDocument/2006/relationships/slide" Target="slides/slide15.xml"/><Relationship Id="rId28" Type="http://schemas.openxmlformats.org/officeDocument/2006/relationships/slide" Target="slides/slide16.xml"/><Relationship Id="rId29" Type="http://schemas.openxmlformats.org/officeDocument/2006/relationships/slide" Target="slides/slide1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30" Type="http://schemas.openxmlformats.org/officeDocument/2006/relationships/slide" Target="slides/slide18.xml"/><Relationship Id="rId31" Type="http://schemas.openxmlformats.org/officeDocument/2006/relationships/slide" Target="slides/slide19.xml"/><Relationship Id="rId32" Type="http://schemas.openxmlformats.org/officeDocument/2006/relationships/slide" Target="slides/slide20.xml"/><Relationship Id="rId9" Type="http://schemas.openxmlformats.org/officeDocument/2006/relationships/slideMaster" Target="slideMasters/slideMaster9.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33" Type="http://schemas.openxmlformats.org/officeDocument/2006/relationships/slide" Target="slides/slide21.xml"/><Relationship Id="rId34" Type="http://schemas.openxmlformats.org/officeDocument/2006/relationships/slide" Target="slides/slide22.xml"/><Relationship Id="rId35" Type="http://schemas.openxmlformats.org/officeDocument/2006/relationships/slide" Target="slides/slide23.xml"/><Relationship Id="rId36" Type="http://schemas.openxmlformats.org/officeDocument/2006/relationships/slide" Target="slides/slide24.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slide" Target="slides/slide6.xml"/><Relationship Id="rId19" Type="http://schemas.openxmlformats.org/officeDocument/2006/relationships/slide" Target="slides/slide7.xml"/><Relationship Id="rId37" Type="http://schemas.openxmlformats.org/officeDocument/2006/relationships/slide" Target="slides/slide25.xml"/><Relationship Id="rId38" Type="http://schemas.openxmlformats.org/officeDocument/2006/relationships/slide" Target="slides/slide26.xml"/><Relationship Id="rId39" Type="http://schemas.openxmlformats.org/officeDocument/2006/relationships/slide" Target="slides/slide27.xml"/><Relationship Id="rId40" Type="http://schemas.openxmlformats.org/officeDocument/2006/relationships/slide" Target="slides/slide28.xml"/><Relationship Id="rId41" Type="http://schemas.openxmlformats.org/officeDocument/2006/relationships/slide" Target="slides/slide29.xml"/><Relationship Id="rId42" Type="http://schemas.openxmlformats.org/officeDocument/2006/relationships/slide" Target="slides/slide30.xml"/><Relationship Id="rId43" Type="http://schemas.openxmlformats.org/officeDocument/2006/relationships/notesMaster" Target="notesMasters/notesMaster1.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D13DD9-4BA9-EA49-92FE-9AD9D8F86C1A}" type="datetimeFigureOut">
              <a:rPr lang="en-US" smtClean="0"/>
              <a:t>9/28/15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425582-1C68-4649-9C0C-95230A6B0E7E}" type="slidenum">
              <a:rPr lang="en-US" smtClean="0"/>
              <a:t>‹#›</a:t>
            </a:fld>
            <a:endParaRPr lang="en-US"/>
          </a:p>
        </p:txBody>
      </p:sp>
    </p:spTree>
    <p:extLst>
      <p:ext uri="{BB962C8B-B14F-4D97-AF65-F5344CB8AC3E}">
        <p14:creationId xmlns:p14="http://schemas.microsoft.com/office/powerpoint/2010/main" val="2852886951"/>
      </p:ext>
    </p:extLst>
  </p:cSld>
  <p:clrMap bg1="lt1" tx1="dk1" bg2="lt2" tx2="dk2" accent1="accent1" accent2="accent2" accent3="accent3" accent4="accent4" accent5="accent5" accent6="accent6" hlink="hlink" folHlink="folHlink"/>
  <p:notesStyle>
    <a:lvl1pPr marL="0" algn="l" defTabSz="457129" rtl="0" eaLnBrk="1" latinLnBrk="0" hangingPunct="1">
      <a:defRPr sz="1100" kern="1200">
        <a:solidFill>
          <a:schemeClr val="tx1"/>
        </a:solidFill>
        <a:latin typeface="+mn-lt"/>
        <a:ea typeface="+mn-ea"/>
        <a:cs typeface="+mn-cs"/>
      </a:defRPr>
    </a:lvl1pPr>
    <a:lvl2pPr marL="457129" algn="l" defTabSz="457129" rtl="0" eaLnBrk="1" latinLnBrk="0" hangingPunct="1">
      <a:defRPr sz="1100" kern="1200">
        <a:solidFill>
          <a:schemeClr val="tx1"/>
        </a:solidFill>
        <a:latin typeface="+mn-lt"/>
        <a:ea typeface="+mn-ea"/>
        <a:cs typeface="+mn-cs"/>
      </a:defRPr>
    </a:lvl2pPr>
    <a:lvl3pPr marL="914260" algn="l" defTabSz="457129" rtl="0" eaLnBrk="1" latinLnBrk="0" hangingPunct="1">
      <a:defRPr sz="1100" kern="1200">
        <a:solidFill>
          <a:schemeClr val="tx1"/>
        </a:solidFill>
        <a:latin typeface="+mn-lt"/>
        <a:ea typeface="+mn-ea"/>
        <a:cs typeface="+mn-cs"/>
      </a:defRPr>
    </a:lvl3pPr>
    <a:lvl4pPr marL="1371390" algn="l" defTabSz="457129" rtl="0" eaLnBrk="1" latinLnBrk="0" hangingPunct="1">
      <a:defRPr sz="1100" kern="1200">
        <a:solidFill>
          <a:schemeClr val="tx1"/>
        </a:solidFill>
        <a:latin typeface="+mn-lt"/>
        <a:ea typeface="+mn-ea"/>
        <a:cs typeface="+mn-cs"/>
      </a:defRPr>
    </a:lvl4pPr>
    <a:lvl5pPr marL="1828518" algn="l" defTabSz="457129" rtl="0" eaLnBrk="1" latinLnBrk="0" hangingPunct="1">
      <a:defRPr sz="1100" kern="1200">
        <a:solidFill>
          <a:schemeClr val="tx1"/>
        </a:solidFill>
        <a:latin typeface="+mn-lt"/>
        <a:ea typeface="+mn-ea"/>
        <a:cs typeface="+mn-cs"/>
      </a:defRPr>
    </a:lvl5pPr>
    <a:lvl6pPr marL="2285650" algn="l" defTabSz="457129" rtl="0" eaLnBrk="1" latinLnBrk="0" hangingPunct="1">
      <a:defRPr sz="1100" kern="1200">
        <a:solidFill>
          <a:schemeClr val="tx1"/>
        </a:solidFill>
        <a:latin typeface="+mn-lt"/>
        <a:ea typeface="+mn-ea"/>
        <a:cs typeface="+mn-cs"/>
      </a:defRPr>
    </a:lvl6pPr>
    <a:lvl7pPr marL="2742778" algn="l" defTabSz="457129" rtl="0" eaLnBrk="1" latinLnBrk="0" hangingPunct="1">
      <a:defRPr sz="1100" kern="1200">
        <a:solidFill>
          <a:schemeClr val="tx1"/>
        </a:solidFill>
        <a:latin typeface="+mn-lt"/>
        <a:ea typeface="+mn-ea"/>
        <a:cs typeface="+mn-cs"/>
      </a:defRPr>
    </a:lvl7pPr>
    <a:lvl8pPr marL="3199909" algn="l" defTabSz="457129" rtl="0" eaLnBrk="1" latinLnBrk="0" hangingPunct="1">
      <a:defRPr sz="1100" kern="1200">
        <a:solidFill>
          <a:schemeClr val="tx1"/>
        </a:solidFill>
        <a:latin typeface="+mn-lt"/>
        <a:ea typeface="+mn-ea"/>
        <a:cs typeface="+mn-cs"/>
      </a:defRPr>
    </a:lvl8pPr>
    <a:lvl9pPr marL="3657039" algn="l" defTabSz="457129"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Good point to switch to exercises</a:t>
            </a:r>
            <a:endParaRPr lang="en-US" dirty="0"/>
          </a:p>
        </p:txBody>
      </p:sp>
      <p:sp>
        <p:nvSpPr>
          <p:cNvPr id="4" name="Slide Number Placeholder 3"/>
          <p:cNvSpPr>
            <a:spLocks noGrp="1"/>
          </p:cNvSpPr>
          <p:nvPr>
            <p:ph type="sldNum" sz="quarter" idx="10"/>
          </p:nvPr>
        </p:nvSpPr>
        <p:spPr/>
        <p:txBody>
          <a:bodyPr/>
          <a:lstStyle/>
          <a:p>
            <a:fld id="{8AA0A13A-2225-B14C-879A-2694ED9D7955}"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63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US">
                <a:latin typeface="Calibri" charset="0"/>
              </a:rPr>
              <a:t>There do exist situations that are most efficiently solved using a hybrid application of both shared memory and message passing. Often times these situations consist of tightly coupled computations on multiple SMP machines, which communicate (as little as possible) with one another. This is an advanced aspect of parallel programming that will be covered in a more in depth tutorial</a:t>
            </a:r>
          </a:p>
        </p:txBody>
      </p:sp>
      <p:sp>
        <p:nvSpPr>
          <p:cNvPr id="163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rgbClr val="000000"/>
                </a:solidFill>
                <a:latin typeface="Lucida Grande" charset="0"/>
                <a:ea typeface="ＭＳ Ｐゴシック" charset="0"/>
                <a:cs typeface="Lucida Grande" charset="0"/>
                <a:sym typeface="Lucida Grande" charset="0"/>
              </a:defRPr>
            </a:lvl1pPr>
            <a:lvl2pPr marL="37931725" indent="-37474525" eaLnBrk="0" hangingPunct="0">
              <a:defRPr sz="3200">
                <a:solidFill>
                  <a:srgbClr val="000000"/>
                </a:solidFill>
                <a:latin typeface="Lucida Grande" charset="0"/>
                <a:ea typeface="Lucida Grande" charset="0"/>
                <a:cs typeface="Lucida Grande" charset="0"/>
                <a:sym typeface="Lucida Grande" charset="0"/>
              </a:defRPr>
            </a:lvl2pPr>
            <a:lvl3pPr eaLnBrk="0" hangingPunct="0">
              <a:defRPr sz="3200">
                <a:solidFill>
                  <a:srgbClr val="000000"/>
                </a:solidFill>
                <a:latin typeface="Lucida Grande" charset="0"/>
                <a:ea typeface="Lucida Grande" charset="0"/>
                <a:cs typeface="Lucida Grande" charset="0"/>
                <a:sym typeface="Lucida Grande" charset="0"/>
              </a:defRPr>
            </a:lvl3pPr>
            <a:lvl4pPr eaLnBrk="0" hangingPunct="0">
              <a:defRPr sz="3200">
                <a:solidFill>
                  <a:srgbClr val="000000"/>
                </a:solidFill>
                <a:latin typeface="Lucida Grande" charset="0"/>
                <a:ea typeface="Lucida Grande" charset="0"/>
                <a:cs typeface="Lucida Grande" charset="0"/>
                <a:sym typeface="Lucida Grande" charset="0"/>
              </a:defRPr>
            </a:lvl4pPr>
            <a:lvl5pPr eaLnBrk="0" hangingPunct="0">
              <a:defRPr sz="3200">
                <a:solidFill>
                  <a:srgbClr val="000000"/>
                </a:solidFill>
                <a:latin typeface="Lucida Grande" charset="0"/>
                <a:ea typeface="Lucida Grande" charset="0"/>
                <a:cs typeface="Lucida Grande" charset="0"/>
                <a:sym typeface="Lucida Grande" charset="0"/>
              </a:defRPr>
            </a:lvl5pPr>
            <a:lvl6pPr marL="457200" eaLnBrk="0" fontAlgn="base" hangingPunct="0">
              <a:spcBef>
                <a:spcPct val="0"/>
              </a:spcBef>
              <a:spcAft>
                <a:spcPct val="0"/>
              </a:spcAft>
              <a:defRPr sz="3200">
                <a:solidFill>
                  <a:srgbClr val="000000"/>
                </a:solidFill>
                <a:latin typeface="Lucida Grande" charset="0"/>
                <a:ea typeface="Lucida Grande" charset="0"/>
                <a:cs typeface="Lucida Grande" charset="0"/>
                <a:sym typeface="Lucida Grande" charset="0"/>
              </a:defRPr>
            </a:lvl6pPr>
            <a:lvl7pPr marL="914400" eaLnBrk="0" fontAlgn="base" hangingPunct="0">
              <a:spcBef>
                <a:spcPct val="0"/>
              </a:spcBef>
              <a:spcAft>
                <a:spcPct val="0"/>
              </a:spcAft>
              <a:defRPr sz="3200">
                <a:solidFill>
                  <a:srgbClr val="000000"/>
                </a:solidFill>
                <a:latin typeface="Lucida Grande" charset="0"/>
                <a:ea typeface="Lucida Grande" charset="0"/>
                <a:cs typeface="Lucida Grande" charset="0"/>
                <a:sym typeface="Lucida Grande" charset="0"/>
              </a:defRPr>
            </a:lvl7pPr>
            <a:lvl8pPr marL="1371600" eaLnBrk="0" fontAlgn="base" hangingPunct="0">
              <a:spcBef>
                <a:spcPct val="0"/>
              </a:spcBef>
              <a:spcAft>
                <a:spcPct val="0"/>
              </a:spcAft>
              <a:defRPr sz="3200">
                <a:solidFill>
                  <a:srgbClr val="000000"/>
                </a:solidFill>
                <a:latin typeface="Lucida Grande" charset="0"/>
                <a:ea typeface="Lucida Grande" charset="0"/>
                <a:cs typeface="Lucida Grande" charset="0"/>
                <a:sym typeface="Lucida Grande" charset="0"/>
              </a:defRPr>
            </a:lvl8pPr>
            <a:lvl9pPr marL="1828800" eaLnBrk="0" fontAlgn="base" hangingPunct="0">
              <a:spcBef>
                <a:spcPct val="0"/>
              </a:spcBef>
              <a:spcAft>
                <a:spcPct val="0"/>
              </a:spcAft>
              <a:defRPr sz="3200">
                <a:solidFill>
                  <a:srgbClr val="000000"/>
                </a:solidFill>
                <a:latin typeface="Lucida Grande" charset="0"/>
                <a:ea typeface="Lucida Grande" charset="0"/>
                <a:cs typeface="Lucida Grande" charset="0"/>
                <a:sym typeface="Lucida Grande" charset="0"/>
              </a:defRPr>
            </a:lvl9pPr>
          </a:lstStyle>
          <a:p>
            <a:pPr eaLnBrk="1" hangingPunct="1"/>
            <a:fld id="{DC635557-7467-7F4E-B35A-06E367021365}" type="slidenum">
              <a:rPr lang="en-US" sz="1200"/>
              <a:pPr eaLnBrk="1" hangingPunct="1"/>
              <a:t>25</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6" y="3030540"/>
            <a:ext cx="11055350" cy="2090736"/>
          </a:xfrm>
          <a:prstGeom prst="rect">
            <a:avLst/>
          </a:prstGeom>
        </p:spPr>
        <p:txBody>
          <a:bodyPr vert="horz" lIns="91425" tIns="45712" rIns="91425" bIns="45712"/>
          <a:lstStyle/>
          <a:p>
            <a:r>
              <a:rPr lang="en-US" smtClean="0"/>
              <a:t>Click to edit Master title style</a:t>
            </a:r>
            <a:endParaRPr lang="en-US"/>
          </a:p>
        </p:txBody>
      </p:sp>
      <p:sp>
        <p:nvSpPr>
          <p:cNvPr id="3" name="Subtitle 2"/>
          <p:cNvSpPr>
            <a:spLocks noGrp="1"/>
          </p:cNvSpPr>
          <p:nvPr>
            <p:ph type="subTitle" idx="1"/>
          </p:nvPr>
        </p:nvSpPr>
        <p:spPr>
          <a:xfrm>
            <a:off x="1951038" y="5527679"/>
            <a:ext cx="9102726" cy="2492375"/>
          </a:xfrm>
        </p:spPr>
        <p:txBody>
          <a:bodyPr/>
          <a:lstStyle>
            <a:lvl1pPr marL="0" indent="0" algn="ctr">
              <a:buNone/>
              <a:defRPr/>
            </a:lvl1pPr>
            <a:lvl2pPr marL="457129" indent="0" algn="ctr">
              <a:buNone/>
              <a:defRPr/>
            </a:lvl2pPr>
            <a:lvl3pPr marL="914260" indent="0" algn="ctr">
              <a:buNone/>
              <a:defRPr/>
            </a:lvl3pPr>
            <a:lvl4pPr marL="1371390" indent="0" algn="ctr">
              <a:buNone/>
              <a:defRPr/>
            </a:lvl4pPr>
            <a:lvl5pPr marL="1828518" indent="0" algn="ctr">
              <a:buNone/>
              <a:defRPr/>
            </a:lvl5pPr>
            <a:lvl6pPr marL="2285650" indent="0" algn="ctr">
              <a:buNone/>
              <a:defRPr/>
            </a:lvl6pPr>
            <a:lvl7pPr marL="2742778" indent="0" algn="ctr">
              <a:buNone/>
              <a:defRPr/>
            </a:lvl7pPr>
            <a:lvl8pPr marL="3199909" indent="0" algn="ctr">
              <a:buNone/>
              <a:defRPr/>
            </a:lvl8pPr>
            <a:lvl9pPr marL="3657039" indent="0" algn="ctr">
              <a:buNone/>
              <a:defRPr/>
            </a:lvl9pPr>
          </a:lstStyle>
          <a:p>
            <a:r>
              <a:rPr lang="en-US" smtClean="0"/>
              <a:t>Click to edit Master subtitle style</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13121D99-5CF0-D24D-A40E-5B0F91374EA1}" type="slidenum">
              <a:rPr lang="en-US"/>
              <a:pPr>
                <a:defRPr/>
              </a:pPr>
              <a:t>‹#›</a:t>
            </a:fld>
            <a:endParaRPr lang="en-US"/>
          </a:p>
        </p:txBody>
      </p:sp>
    </p:spTree>
    <p:extLst>
      <p:ext uri="{BB962C8B-B14F-4D97-AF65-F5344CB8AC3E}">
        <p14:creationId xmlns:p14="http://schemas.microsoft.com/office/powerpoint/2010/main" val="3198752132"/>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a:prstGeom prst="rect">
            <a:avLst/>
          </a:prstGeom>
        </p:spPr>
        <p:txBody>
          <a:bodyPr vert="horz" lIns="91425" tIns="45712" rIns="91425" bIns="45712"/>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29A0B480-8B54-4F48-AA17-F1DB2E4411FB}" type="slidenum">
              <a:rPr lang="en-US"/>
              <a:pPr>
                <a:defRPr/>
              </a:pPr>
              <a:t>‹#›</a:t>
            </a:fld>
            <a:endParaRPr lang="en-US"/>
          </a:p>
        </p:txBody>
      </p:sp>
    </p:spTree>
    <p:extLst>
      <p:ext uri="{BB962C8B-B14F-4D97-AF65-F5344CB8AC3E}">
        <p14:creationId xmlns:p14="http://schemas.microsoft.com/office/powerpoint/2010/main" val="3280374309"/>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6" y="3030540"/>
            <a:ext cx="11055350" cy="20907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9"/>
            <a:ext cx="9102726" cy="2492375"/>
          </a:xfrm>
        </p:spPr>
        <p:txBody>
          <a:bodyPr/>
          <a:lstStyle>
            <a:lvl1pPr marL="0" indent="0" algn="ctr">
              <a:buNone/>
              <a:defRPr/>
            </a:lvl1pPr>
            <a:lvl2pPr marL="457129" indent="0" algn="ctr">
              <a:buNone/>
              <a:defRPr/>
            </a:lvl2pPr>
            <a:lvl3pPr marL="914260" indent="0" algn="ctr">
              <a:buNone/>
              <a:defRPr/>
            </a:lvl3pPr>
            <a:lvl4pPr marL="1371390" indent="0" algn="ctr">
              <a:buNone/>
              <a:defRPr/>
            </a:lvl4pPr>
            <a:lvl5pPr marL="1828518" indent="0" algn="ctr">
              <a:buNone/>
              <a:defRPr/>
            </a:lvl5pPr>
            <a:lvl6pPr marL="2285650" indent="0" algn="ctr">
              <a:buNone/>
              <a:defRPr/>
            </a:lvl6pPr>
            <a:lvl7pPr marL="2742778" indent="0" algn="ctr">
              <a:buNone/>
              <a:defRPr/>
            </a:lvl7pPr>
            <a:lvl8pPr marL="3199909" indent="0" algn="ctr">
              <a:buNone/>
              <a:defRPr/>
            </a:lvl8pPr>
            <a:lvl9pPr marL="3657039" indent="0" algn="ctr">
              <a:buNone/>
              <a:defRPr/>
            </a:lvl9pPr>
          </a:lstStyle>
          <a:p>
            <a:r>
              <a:rPr lang="en-US" smtClean="0"/>
              <a:t>Click to edit Master subtitle style</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A0641B56-9A3C-014C-8269-8D46E715BAB1}" type="slidenum">
              <a:rPr lang="en-US"/>
              <a:pPr>
                <a:defRPr/>
              </a:pPr>
              <a:t>‹#›</a:t>
            </a:fld>
            <a:endParaRPr lang="en-US"/>
          </a:p>
        </p:txBody>
      </p:sp>
    </p:spTree>
    <p:extLst>
      <p:ext uri="{BB962C8B-B14F-4D97-AF65-F5344CB8AC3E}">
        <p14:creationId xmlns:p14="http://schemas.microsoft.com/office/powerpoint/2010/main" val="497684567"/>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31961381-4391-5449-8D9E-95E9A794193E}" type="slidenum">
              <a:rPr lang="en-US"/>
              <a:pPr>
                <a:defRPr/>
              </a:pPr>
              <a:t>‹#›</a:t>
            </a:fld>
            <a:endParaRPr lang="en-US"/>
          </a:p>
        </p:txBody>
      </p:sp>
    </p:spTree>
    <p:extLst>
      <p:ext uri="{BB962C8B-B14F-4D97-AF65-F5344CB8AC3E}">
        <p14:creationId xmlns:p14="http://schemas.microsoft.com/office/powerpoint/2010/main" val="776968204"/>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2"/>
            <a:ext cx="11053761"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49"/>
            <a:ext cx="11053761" cy="2133601"/>
          </a:xfrm>
        </p:spPr>
        <p:txBody>
          <a:bodyPr anchor="b"/>
          <a:lstStyle>
            <a:lvl1pPr marL="0" indent="0">
              <a:buNone/>
              <a:defRPr sz="2000"/>
            </a:lvl1pPr>
            <a:lvl2pPr marL="457129" indent="0">
              <a:buNone/>
              <a:defRPr sz="1800"/>
            </a:lvl2pPr>
            <a:lvl3pPr marL="914260" indent="0">
              <a:buNone/>
              <a:defRPr sz="1600"/>
            </a:lvl3pPr>
            <a:lvl4pPr marL="1371390" indent="0">
              <a:buNone/>
              <a:defRPr sz="1400"/>
            </a:lvl4pPr>
            <a:lvl5pPr marL="1828518" indent="0">
              <a:buNone/>
              <a:defRPr sz="1400"/>
            </a:lvl5pPr>
            <a:lvl6pPr marL="2285650" indent="0">
              <a:buNone/>
              <a:defRPr sz="1400"/>
            </a:lvl6pPr>
            <a:lvl7pPr marL="2742778" indent="0">
              <a:buNone/>
              <a:defRPr sz="1400"/>
            </a:lvl7pPr>
            <a:lvl8pPr marL="3199909" indent="0">
              <a:buNone/>
              <a:defRPr sz="1400"/>
            </a:lvl8pPr>
            <a:lvl9pPr marL="3657039" indent="0">
              <a:buNone/>
              <a:defRPr sz="1400"/>
            </a:lvl9pPr>
          </a:lstStyle>
          <a:p>
            <a:pPr lvl="0"/>
            <a:r>
              <a:rPr lang="en-US" smtClean="0"/>
              <a:t>Click to edit Master text styles</a:t>
            </a:r>
          </a:p>
        </p:txBody>
      </p:sp>
      <p:sp>
        <p:nvSpPr>
          <p:cNvPr id="4" name="Text Box 3"/>
          <p:cNvSpPr txBox="1">
            <a:spLocks noGrp="1" noChangeArrowheads="1"/>
          </p:cNvSpPr>
          <p:nvPr>
            <p:ph type="sldNum" sz="quarter" idx="10"/>
          </p:nvPr>
        </p:nvSpPr>
        <p:spPr>
          <a:ln/>
        </p:spPr>
        <p:txBody>
          <a:bodyPr/>
          <a:lstStyle>
            <a:lvl1pPr>
              <a:defRPr/>
            </a:lvl1pPr>
          </a:lstStyle>
          <a:p>
            <a:pPr>
              <a:defRPr/>
            </a:pPr>
            <a:fld id="{11BA7DCD-7128-3246-B9FE-7D97E880AEDE}" type="slidenum">
              <a:rPr lang="en-US"/>
              <a:pPr>
                <a:defRPr/>
              </a:pPr>
              <a:t>‹#›</a:t>
            </a:fld>
            <a:endParaRPr lang="en-US"/>
          </a:p>
        </p:txBody>
      </p:sp>
    </p:spTree>
    <p:extLst>
      <p:ext uri="{BB962C8B-B14F-4D97-AF65-F5344CB8AC3E}">
        <p14:creationId xmlns:p14="http://schemas.microsoft.com/office/powerpoint/2010/main" val="629574825"/>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72402" y="2768604"/>
            <a:ext cx="1905000" cy="57149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829800" y="2768604"/>
            <a:ext cx="1905000" cy="57149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Box 3"/>
          <p:cNvSpPr txBox="1">
            <a:spLocks noGrp="1" noChangeArrowheads="1"/>
          </p:cNvSpPr>
          <p:nvPr>
            <p:ph type="sldNum" sz="quarter" idx="10"/>
          </p:nvPr>
        </p:nvSpPr>
        <p:spPr>
          <a:ln/>
        </p:spPr>
        <p:txBody>
          <a:bodyPr/>
          <a:lstStyle>
            <a:lvl1pPr>
              <a:defRPr/>
            </a:lvl1pPr>
          </a:lstStyle>
          <a:p>
            <a:pPr>
              <a:defRPr/>
            </a:pPr>
            <a:fld id="{57C3840E-B76E-9F43-9415-204999BC0A5B}" type="slidenum">
              <a:rPr lang="en-US"/>
              <a:pPr>
                <a:defRPr/>
              </a:pPr>
              <a:t>‹#›</a:t>
            </a:fld>
            <a:endParaRPr lang="en-US"/>
          </a:p>
        </p:txBody>
      </p:sp>
    </p:spTree>
    <p:extLst>
      <p:ext uri="{BB962C8B-B14F-4D97-AF65-F5344CB8AC3E}">
        <p14:creationId xmlns:p14="http://schemas.microsoft.com/office/powerpoint/2010/main" val="4204101021"/>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6" y="2182814"/>
            <a:ext cx="5745163" cy="909638"/>
          </a:xfrm>
        </p:spPr>
        <p:txBody>
          <a:bodyPr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6" y="3092451"/>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90" y="2182814"/>
            <a:ext cx="5748336" cy="909638"/>
          </a:xfrm>
        </p:spPr>
        <p:txBody>
          <a:bodyPr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90" y="3092451"/>
            <a:ext cx="5748336"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Box 3"/>
          <p:cNvSpPr txBox="1">
            <a:spLocks noGrp="1" noChangeArrowheads="1"/>
          </p:cNvSpPr>
          <p:nvPr>
            <p:ph type="sldNum" sz="quarter" idx="10"/>
          </p:nvPr>
        </p:nvSpPr>
        <p:spPr>
          <a:ln/>
        </p:spPr>
        <p:txBody>
          <a:bodyPr/>
          <a:lstStyle>
            <a:lvl1pPr>
              <a:defRPr/>
            </a:lvl1pPr>
          </a:lstStyle>
          <a:p>
            <a:pPr>
              <a:defRPr/>
            </a:pPr>
            <a:fld id="{1A0441FE-D54D-2E46-B570-6CBFA363F6D6}" type="slidenum">
              <a:rPr lang="en-US"/>
              <a:pPr>
                <a:defRPr/>
              </a:pPr>
              <a:t>‹#›</a:t>
            </a:fld>
            <a:endParaRPr lang="en-US"/>
          </a:p>
        </p:txBody>
      </p:sp>
    </p:spTree>
    <p:extLst>
      <p:ext uri="{BB962C8B-B14F-4D97-AF65-F5344CB8AC3E}">
        <p14:creationId xmlns:p14="http://schemas.microsoft.com/office/powerpoint/2010/main" val="2438317984"/>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Box 3"/>
          <p:cNvSpPr txBox="1">
            <a:spLocks noGrp="1" noChangeArrowheads="1"/>
          </p:cNvSpPr>
          <p:nvPr>
            <p:ph type="sldNum" sz="quarter" idx="10"/>
          </p:nvPr>
        </p:nvSpPr>
        <p:spPr>
          <a:ln/>
        </p:spPr>
        <p:txBody>
          <a:bodyPr/>
          <a:lstStyle>
            <a:lvl1pPr>
              <a:defRPr/>
            </a:lvl1pPr>
          </a:lstStyle>
          <a:p>
            <a:pPr>
              <a:defRPr/>
            </a:pPr>
            <a:fld id="{D2EEB8F5-AC8F-C74E-8398-7AE39282067D}" type="slidenum">
              <a:rPr lang="en-US"/>
              <a:pPr>
                <a:defRPr/>
              </a:pPr>
              <a:t>‹#›</a:t>
            </a:fld>
            <a:endParaRPr lang="en-US"/>
          </a:p>
        </p:txBody>
      </p:sp>
    </p:spTree>
    <p:extLst>
      <p:ext uri="{BB962C8B-B14F-4D97-AF65-F5344CB8AC3E}">
        <p14:creationId xmlns:p14="http://schemas.microsoft.com/office/powerpoint/2010/main" val="2775105989"/>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3"/>
          <p:cNvSpPr txBox="1">
            <a:spLocks noGrp="1" noChangeArrowheads="1"/>
          </p:cNvSpPr>
          <p:nvPr>
            <p:ph type="sldNum" sz="quarter" idx="10"/>
          </p:nvPr>
        </p:nvSpPr>
        <p:spPr>
          <a:ln/>
        </p:spPr>
        <p:txBody>
          <a:bodyPr/>
          <a:lstStyle>
            <a:lvl1pPr>
              <a:defRPr/>
            </a:lvl1pPr>
          </a:lstStyle>
          <a:p>
            <a:pPr>
              <a:defRPr/>
            </a:pPr>
            <a:fld id="{1C71F635-3791-C548-8A27-73A7C864595A}" type="slidenum">
              <a:rPr lang="en-US"/>
              <a:pPr>
                <a:defRPr/>
              </a:pPr>
              <a:t>‹#›</a:t>
            </a:fld>
            <a:endParaRPr lang="en-US"/>
          </a:p>
        </p:txBody>
      </p:sp>
    </p:spTree>
    <p:extLst>
      <p:ext uri="{BB962C8B-B14F-4D97-AF65-F5344CB8AC3E}">
        <p14:creationId xmlns:p14="http://schemas.microsoft.com/office/powerpoint/2010/main" val="295095532"/>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9" y="388943"/>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9"/>
            <a:ext cx="7269163" cy="8323263"/>
          </a:xfrm>
        </p:spPr>
        <p:txBody>
          <a:bodyPr/>
          <a:lstStyle>
            <a:lvl1pPr>
              <a:defRPr sz="31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9" y="2041526"/>
            <a:ext cx="4278313" cy="6670674"/>
          </a:xfrm>
        </p:spPr>
        <p:txBody>
          <a:bodyPr/>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3"/>
          <p:cNvSpPr txBox="1">
            <a:spLocks noGrp="1" noChangeArrowheads="1"/>
          </p:cNvSpPr>
          <p:nvPr>
            <p:ph type="sldNum" sz="quarter" idx="10"/>
          </p:nvPr>
        </p:nvSpPr>
        <p:spPr>
          <a:ln/>
        </p:spPr>
        <p:txBody>
          <a:bodyPr/>
          <a:lstStyle>
            <a:lvl1pPr>
              <a:defRPr/>
            </a:lvl1pPr>
          </a:lstStyle>
          <a:p>
            <a:pPr>
              <a:defRPr/>
            </a:pPr>
            <a:fld id="{4438CDD2-3881-7943-AE4C-E721F499E81C}" type="slidenum">
              <a:rPr lang="en-US"/>
              <a:pPr>
                <a:defRPr/>
              </a:pPr>
              <a:t>‹#›</a:t>
            </a:fld>
            <a:endParaRPr lang="en-US"/>
          </a:p>
        </p:txBody>
      </p:sp>
    </p:spTree>
    <p:extLst>
      <p:ext uri="{BB962C8B-B14F-4D97-AF65-F5344CB8AC3E}">
        <p14:creationId xmlns:p14="http://schemas.microsoft.com/office/powerpoint/2010/main" val="2790876943"/>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9" y="6827839"/>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9" y="871538"/>
            <a:ext cx="7802563" cy="5851526"/>
          </a:xfrm>
        </p:spPr>
        <p:txBody>
          <a:bodyPr/>
          <a:lstStyle>
            <a:lvl1pPr marL="0" indent="0">
              <a:buNone/>
              <a:defRPr sz="3100"/>
            </a:lvl1pPr>
            <a:lvl2pPr marL="457129" indent="0">
              <a:buNone/>
              <a:defRPr sz="2800"/>
            </a:lvl2pPr>
            <a:lvl3pPr marL="914260" indent="0">
              <a:buNone/>
              <a:defRPr sz="2400"/>
            </a:lvl3pPr>
            <a:lvl4pPr marL="1371390" indent="0">
              <a:buNone/>
              <a:defRPr sz="2000"/>
            </a:lvl4pPr>
            <a:lvl5pPr marL="1828518" indent="0">
              <a:buNone/>
              <a:defRPr sz="2000"/>
            </a:lvl5pPr>
            <a:lvl6pPr marL="2285650" indent="0">
              <a:buNone/>
              <a:defRPr sz="2000"/>
            </a:lvl6pPr>
            <a:lvl7pPr marL="2742778" indent="0">
              <a:buNone/>
              <a:defRPr sz="2000"/>
            </a:lvl7pPr>
            <a:lvl8pPr marL="3199909" indent="0">
              <a:buNone/>
              <a:defRPr sz="2000"/>
            </a:lvl8pPr>
            <a:lvl9pPr marL="3657039"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9" y="7634290"/>
            <a:ext cx="7802563" cy="1144587"/>
          </a:xfrm>
        </p:spPr>
        <p:txBody>
          <a:bodyPr/>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3"/>
          <p:cNvSpPr txBox="1">
            <a:spLocks noGrp="1" noChangeArrowheads="1"/>
          </p:cNvSpPr>
          <p:nvPr>
            <p:ph type="sldNum" sz="quarter" idx="10"/>
          </p:nvPr>
        </p:nvSpPr>
        <p:spPr>
          <a:ln/>
        </p:spPr>
        <p:txBody>
          <a:bodyPr/>
          <a:lstStyle>
            <a:lvl1pPr>
              <a:defRPr/>
            </a:lvl1pPr>
          </a:lstStyle>
          <a:p>
            <a:pPr>
              <a:defRPr/>
            </a:pPr>
            <a:fld id="{616740C8-C860-F74F-B287-57220DCAF932}" type="slidenum">
              <a:rPr lang="en-US"/>
              <a:pPr>
                <a:defRPr/>
              </a:pPr>
              <a:t>‹#›</a:t>
            </a:fld>
            <a:endParaRPr lang="en-US"/>
          </a:p>
        </p:txBody>
      </p:sp>
    </p:spTree>
    <p:extLst>
      <p:ext uri="{BB962C8B-B14F-4D97-AF65-F5344CB8AC3E}">
        <p14:creationId xmlns:p14="http://schemas.microsoft.com/office/powerpoint/2010/main" val="2786622842"/>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B48AB5A9-F57E-AB4B-A9CB-41DA72550B87}" type="slidenum">
              <a:rPr lang="en-US"/>
              <a:pPr>
                <a:defRPr/>
              </a:pPr>
              <a:t>‹#›</a:t>
            </a:fld>
            <a:endParaRPr lang="en-US"/>
          </a:p>
        </p:txBody>
      </p:sp>
    </p:spTree>
    <p:extLst>
      <p:ext uri="{BB962C8B-B14F-4D97-AF65-F5344CB8AC3E}">
        <p14:creationId xmlns:p14="http://schemas.microsoft.com/office/powerpoint/2010/main" val="4181334358"/>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6"/>
            <a:ext cx="2925761" cy="8093074"/>
          </a:xfrm>
          <a:prstGeom prst="rect">
            <a:avLst/>
          </a:prstGeom>
        </p:spPr>
        <p:txBody>
          <a:bodyPr vert="eaVert" lIns="91425" tIns="45712" rIns="91425" bIns="45712"/>
          <a:lstStyle/>
          <a:p>
            <a:r>
              <a:rPr lang="en-US" smtClean="0"/>
              <a:t>Click to edit Master title style</a:t>
            </a:r>
            <a:endParaRPr lang="en-US"/>
          </a:p>
        </p:txBody>
      </p:sp>
      <p:sp>
        <p:nvSpPr>
          <p:cNvPr id="3" name="Vertical Text Placeholder 2"/>
          <p:cNvSpPr>
            <a:spLocks noGrp="1"/>
          </p:cNvSpPr>
          <p:nvPr>
            <p:ph type="body" orient="vert" idx="1"/>
          </p:nvPr>
        </p:nvSpPr>
        <p:spPr>
          <a:xfrm>
            <a:off x="650876" y="390526"/>
            <a:ext cx="8624887" cy="809307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B73E14F8-BF75-DA4B-AFC9-5AB8A2D5B509}" type="slidenum">
              <a:rPr lang="en-US"/>
              <a:pPr>
                <a:defRPr/>
              </a:pPr>
              <a:t>‹#›</a:t>
            </a:fld>
            <a:endParaRPr lang="en-US"/>
          </a:p>
        </p:txBody>
      </p:sp>
    </p:spTree>
    <p:extLst>
      <p:ext uri="{BB962C8B-B14F-4D97-AF65-F5344CB8AC3E}">
        <p14:creationId xmlns:p14="http://schemas.microsoft.com/office/powerpoint/2010/main" val="806368408"/>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599" y="254000"/>
            <a:ext cx="2616201" cy="822960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4" y="254000"/>
            <a:ext cx="7696201" cy="8229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E7F6D309-27E7-2044-A5C1-E4F113FD90C6}" type="slidenum">
              <a:rPr lang="en-US"/>
              <a:pPr>
                <a:defRPr/>
              </a:pPr>
              <a:t>‹#›</a:t>
            </a:fld>
            <a:endParaRPr lang="en-US"/>
          </a:p>
        </p:txBody>
      </p:sp>
    </p:spTree>
    <p:extLst>
      <p:ext uri="{BB962C8B-B14F-4D97-AF65-F5344CB8AC3E}">
        <p14:creationId xmlns:p14="http://schemas.microsoft.com/office/powerpoint/2010/main" val="3237805922"/>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6" y="3030540"/>
            <a:ext cx="11055350" cy="20907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9"/>
            <a:ext cx="9102726" cy="2492375"/>
          </a:xfrm>
        </p:spPr>
        <p:txBody>
          <a:bodyPr/>
          <a:lstStyle>
            <a:lvl1pPr marL="0" indent="0" algn="ctr">
              <a:buNone/>
              <a:defRPr/>
            </a:lvl1pPr>
            <a:lvl2pPr marL="457129" indent="0" algn="ctr">
              <a:buNone/>
              <a:defRPr/>
            </a:lvl2pPr>
            <a:lvl3pPr marL="914260" indent="0" algn="ctr">
              <a:buNone/>
              <a:defRPr/>
            </a:lvl3pPr>
            <a:lvl4pPr marL="1371390" indent="0" algn="ctr">
              <a:buNone/>
              <a:defRPr/>
            </a:lvl4pPr>
            <a:lvl5pPr marL="1828518" indent="0" algn="ctr">
              <a:buNone/>
              <a:defRPr/>
            </a:lvl5pPr>
            <a:lvl6pPr marL="2285650" indent="0" algn="ctr">
              <a:buNone/>
              <a:defRPr/>
            </a:lvl6pPr>
            <a:lvl7pPr marL="2742778" indent="0" algn="ctr">
              <a:buNone/>
              <a:defRPr/>
            </a:lvl7pPr>
            <a:lvl8pPr marL="3199909" indent="0" algn="ctr">
              <a:buNone/>
              <a:defRPr/>
            </a:lvl8pPr>
            <a:lvl9pPr marL="3657039" indent="0" algn="ctr">
              <a:buNone/>
              <a:defRPr/>
            </a:lvl9pPr>
          </a:lstStyle>
          <a:p>
            <a:r>
              <a:rPr lang="en-US" smtClean="0"/>
              <a:t>Click to edit Master subtitle style</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3F7D0740-78FB-1746-B893-B76327960DC7}" type="slidenum">
              <a:rPr lang="en-US"/>
              <a:pPr>
                <a:defRPr/>
              </a:pPr>
              <a:t>‹#›</a:t>
            </a:fld>
            <a:endParaRPr lang="en-US"/>
          </a:p>
        </p:txBody>
      </p:sp>
    </p:spTree>
    <p:extLst>
      <p:ext uri="{BB962C8B-B14F-4D97-AF65-F5344CB8AC3E}">
        <p14:creationId xmlns:p14="http://schemas.microsoft.com/office/powerpoint/2010/main" val="2359387524"/>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9CA2527E-D08E-F440-A4DF-0DA054D9F698}" type="slidenum">
              <a:rPr lang="en-US"/>
              <a:pPr>
                <a:defRPr/>
              </a:pPr>
              <a:t>‹#›</a:t>
            </a:fld>
            <a:endParaRPr lang="en-US"/>
          </a:p>
        </p:txBody>
      </p:sp>
    </p:spTree>
    <p:extLst>
      <p:ext uri="{BB962C8B-B14F-4D97-AF65-F5344CB8AC3E}">
        <p14:creationId xmlns:p14="http://schemas.microsoft.com/office/powerpoint/2010/main" val="4011790915"/>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2"/>
            <a:ext cx="11053761"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49"/>
            <a:ext cx="11053761" cy="2133601"/>
          </a:xfrm>
        </p:spPr>
        <p:txBody>
          <a:bodyPr anchor="b"/>
          <a:lstStyle>
            <a:lvl1pPr marL="0" indent="0">
              <a:buNone/>
              <a:defRPr sz="2000"/>
            </a:lvl1pPr>
            <a:lvl2pPr marL="457129" indent="0">
              <a:buNone/>
              <a:defRPr sz="1800"/>
            </a:lvl2pPr>
            <a:lvl3pPr marL="914260" indent="0">
              <a:buNone/>
              <a:defRPr sz="1600"/>
            </a:lvl3pPr>
            <a:lvl4pPr marL="1371390" indent="0">
              <a:buNone/>
              <a:defRPr sz="1400"/>
            </a:lvl4pPr>
            <a:lvl5pPr marL="1828518" indent="0">
              <a:buNone/>
              <a:defRPr sz="1400"/>
            </a:lvl5pPr>
            <a:lvl6pPr marL="2285650" indent="0">
              <a:buNone/>
              <a:defRPr sz="1400"/>
            </a:lvl6pPr>
            <a:lvl7pPr marL="2742778" indent="0">
              <a:buNone/>
              <a:defRPr sz="1400"/>
            </a:lvl7pPr>
            <a:lvl8pPr marL="3199909" indent="0">
              <a:buNone/>
              <a:defRPr sz="1400"/>
            </a:lvl8pPr>
            <a:lvl9pPr marL="3657039" indent="0">
              <a:buNone/>
              <a:defRPr sz="1400"/>
            </a:lvl9pPr>
          </a:lstStyle>
          <a:p>
            <a:pPr lvl="0"/>
            <a:r>
              <a:rPr lang="en-US" smtClean="0"/>
              <a:t>Click to edit Master text styles</a:t>
            </a:r>
          </a:p>
        </p:txBody>
      </p:sp>
      <p:sp>
        <p:nvSpPr>
          <p:cNvPr id="4" name="Text Box 3"/>
          <p:cNvSpPr txBox="1">
            <a:spLocks noGrp="1" noChangeArrowheads="1"/>
          </p:cNvSpPr>
          <p:nvPr>
            <p:ph type="sldNum" sz="quarter" idx="10"/>
          </p:nvPr>
        </p:nvSpPr>
        <p:spPr>
          <a:ln/>
        </p:spPr>
        <p:txBody>
          <a:bodyPr/>
          <a:lstStyle>
            <a:lvl1pPr>
              <a:defRPr/>
            </a:lvl1pPr>
          </a:lstStyle>
          <a:p>
            <a:pPr>
              <a:defRPr/>
            </a:pPr>
            <a:fld id="{B774F86E-1073-7942-8C73-1850E66D066D}" type="slidenum">
              <a:rPr lang="en-US"/>
              <a:pPr>
                <a:defRPr/>
              </a:pPr>
              <a:t>‹#›</a:t>
            </a:fld>
            <a:endParaRPr lang="en-US"/>
          </a:p>
        </p:txBody>
      </p:sp>
    </p:spTree>
    <p:extLst>
      <p:ext uri="{BB962C8B-B14F-4D97-AF65-F5344CB8AC3E}">
        <p14:creationId xmlns:p14="http://schemas.microsoft.com/office/powerpoint/2010/main" val="202955315"/>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1" y="2768604"/>
            <a:ext cx="2444750" cy="57149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67151" y="2768604"/>
            <a:ext cx="2444750" cy="57149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Box 3"/>
          <p:cNvSpPr txBox="1">
            <a:spLocks noGrp="1" noChangeArrowheads="1"/>
          </p:cNvSpPr>
          <p:nvPr>
            <p:ph type="sldNum" sz="quarter" idx="10"/>
          </p:nvPr>
        </p:nvSpPr>
        <p:spPr>
          <a:ln/>
        </p:spPr>
        <p:txBody>
          <a:bodyPr/>
          <a:lstStyle>
            <a:lvl1pPr>
              <a:defRPr/>
            </a:lvl1pPr>
          </a:lstStyle>
          <a:p>
            <a:pPr>
              <a:defRPr/>
            </a:pPr>
            <a:fld id="{A11F568B-135C-F840-A022-1DADB3E93E4B}" type="slidenum">
              <a:rPr lang="en-US"/>
              <a:pPr>
                <a:defRPr/>
              </a:pPr>
              <a:t>‹#›</a:t>
            </a:fld>
            <a:endParaRPr lang="en-US"/>
          </a:p>
        </p:txBody>
      </p:sp>
    </p:spTree>
    <p:extLst>
      <p:ext uri="{BB962C8B-B14F-4D97-AF65-F5344CB8AC3E}">
        <p14:creationId xmlns:p14="http://schemas.microsoft.com/office/powerpoint/2010/main" val="749177799"/>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6" y="2182814"/>
            <a:ext cx="5745163" cy="909638"/>
          </a:xfrm>
        </p:spPr>
        <p:txBody>
          <a:bodyPr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6" y="3092451"/>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90" y="2182814"/>
            <a:ext cx="5748336" cy="909638"/>
          </a:xfrm>
        </p:spPr>
        <p:txBody>
          <a:bodyPr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90" y="3092451"/>
            <a:ext cx="5748336"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Box 3"/>
          <p:cNvSpPr txBox="1">
            <a:spLocks noGrp="1" noChangeArrowheads="1"/>
          </p:cNvSpPr>
          <p:nvPr>
            <p:ph type="sldNum" sz="quarter" idx="10"/>
          </p:nvPr>
        </p:nvSpPr>
        <p:spPr>
          <a:ln/>
        </p:spPr>
        <p:txBody>
          <a:bodyPr/>
          <a:lstStyle>
            <a:lvl1pPr>
              <a:defRPr/>
            </a:lvl1pPr>
          </a:lstStyle>
          <a:p>
            <a:pPr>
              <a:defRPr/>
            </a:pPr>
            <a:fld id="{004ACA1A-D4D5-B742-8D2A-9762BB6E8187}" type="slidenum">
              <a:rPr lang="en-US"/>
              <a:pPr>
                <a:defRPr/>
              </a:pPr>
              <a:t>‹#›</a:t>
            </a:fld>
            <a:endParaRPr lang="en-US"/>
          </a:p>
        </p:txBody>
      </p:sp>
    </p:spTree>
    <p:extLst>
      <p:ext uri="{BB962C8B-B14F-4D97-AF65-F5344CB8AC3E}">
        <p14:creationId xmlns:p14="http://schemas.microsoft.com/office/powerpoint/2010/main" val="1718731198"/>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Box 3"/>
          <p:cNvSpPr txBox="1">
            <a:spLocks noGrp="1" noChangeArrowheads="1"/>
          </p:cNvSpPr>
          <p:nvPr>
            <p:ph type="sldNum" sz="quarter" idx="10"/>
          </p:nvPr>
        </p:nvSpPr>
        <p:spPr>
          <a:ln/>
        </p:spPr>
        <p:txBody>
          <a:bodyPr/>
          <a:lstStyle>
            <a:lvl1pPr>
              <a:defRPr/>
            </a:lvl1pPr>
          </a:lstStyle>
          <a:p>
            <a:pPr>
              <a:defRPr/>
            </a:pPr>
            <a:fld id="{25CE9F5B-AFE7-0D4B-BEAA-676D0C294953}" type="slidenum">
              <a:rPr lang="en-US"/>
              <a:pPr>
                <a:defRPr/>
              </a:pPr>
              <a:t>‹#›</a:t>
            </a:fld>
            <a:endParaRPr lang="en-US"/>
          </a:p>
        </p:txBody>
      </p:sp>
    </p:spTree>
    <p:extLst>
      <p:ext uri="{BB962C8B-B14F-4D97-AF65-F5344CB8AC3E}">
        <p14:creationId xmlns:p14="http://schemas.microsoft.com/office/powerpoint/2010/main" val="1622495073"/>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3"/>
          <p:cNvSpPr txBox="1">
            <a:spLocks noGrp="1" noChangeArrowheads="1"/>
          </p:cNvSpPr>
          <p:nvPr>
            <p:ph type="sldNum" sz="quarter" idx="10"/>
          </p:nvPr>
        </p:nvSpPr>
        <p:spPr>
          <a:ln/>
        </p:spPr>
        <p:txBody>
          <a:bodyPr/>
          <a:lstStyle>
            <a:lvl1pPr>
              <a:defRPr/>
            </a:lvl1pPr>
          </a:lstStyle>
          <a:p>
            <a:pPr>
              <a:defRPr/>
            </a:pPr>
            <a:fld id="{430AA31E-FA09-1F43-8801-2E20BF769C7F}" type="slidenum">
              <a:rPr lang="en-US"/>
              <a:pPr>
                <a:defRPr/>
              </a:pPr>
              <a:t>‹#›</a:t>
            </a:fld>
            <a:endParaRPr lang="en-US"/>
          </a:p>
        </p:txBody>
      </p:sp>
    </p:spTree>
    <p:extLst>
      <p:ext uri="{BB962C8B-B14F-4D97-AF65-F5344CB8AC3E}">
        <p14:creationId xmlns:p14="http://schemas.microsoft.com/office/powerpoint/2010/main" val="780036266"/>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9" y="388943"/>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9"/>
            <a:ext cx="7269163" cy="8323263"/>
          </a:xfrm>
        </p:spPr>
        <p:txBody>
          <a:bodyPr/>
          <a:lstStyle>
            <a:lvl1pPr>
              <a:defRPr sz="31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9" y="2041526"/>
            <a:ext cx="4278313" cy="6670674"/>
          </a:xfrm>
        </p:spPr>
        <p:txBody>
          <a:bodyPr/>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3"/>
          <p:cNvSpPr txBox="1">
            <a:spLocks noGrp="1" noChangeArrowheads="1"/>
          </p:cNvSpPr>
          <p:nvPr>
            <p:ph type="sldNum" sz="quarter" idx="10"/>
          </p:nvPr>
        </p:nvSpPr>
        <p:spPr>
          <a:ln/>
        </p:spPr>
        <p:txBody>
          <a:bodyPr/>
          <a:lstStyle>
            <a:lvl1pPr>
              <a:defRPr/>
            </a:lvl1pPr>
          </a:lstStyle>
          <a:p>
            <a:pPr>
              <a:defRPr/>
            </a:pPr>
            <a:fld id="{7A6ADAC1-1608-D946-A281-41FC4239A13F}" type="slidenum">
              <a:rPr lang="en-US"/>
              <a:pPr>
                <a:defRPr/>
              </a:pPr>
              <a:t>‹#›</a:t>
            </a:fld>
            <a:endParaRPr lang="en-US"/>
          </a:p>
        </p:txBody>
      </p:sp>
    </p:spTree>
    <p:extLst>
      <p:ext uri="{BB962C8B-B14F-4D97-AF65-F5344CB8AC3E}">
        <p14:creationId xmlns:p14="http://schemas.microsoft.com/office/powerpoint/2010/main" val="3080036415"/>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9" y="6827839"/>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9" y="871538"/>
            <a:ext cx="7802563" cy="5851526"/>
          </a:xfrm>
        </p:spPr>
        <p:txBody>
          <a:bodyPr/>
          <a:lstStyle>
            <a:lvl1pPr marL="0" indent="0">
              <a:buNone/>
              <a:defRPr sz="3100"/>
            </a:lvl1pPr>
            <a:lvl2pPr marL="457129" indent="0">
              <a:buNone/>
              <a:defRPr sz="2800"/>
            </a:lvl2pPr>
            <a:lvl3pPr marL="914260" indent="0">
              <a:buNone/>
              <a:defRPr sz="2400"/>
            </a:lvl3pPr>
            <a:lvl4pPr marL="1371390" indent="0">
              <a:buNone/>
              <a:defRPr sz="2000"/>
            </a:lvl4pPr>
            <a:lvl5pPr marL="1828518" indent="0">
              <a:buNone/>
              <a:defRPr sz="2000"/>
            </a:lvl5pPr>
            <a:lvl6pPr marL="2285650" indent="0">
              <a:buNone/>
              <a:defRPr sz="2000"/>
            </a:lvl6pPr>
            <a:lvl7pPr marL="2742778" indent="0">
              <a:buNone/>
              <a:defRPr sz="2000"/>
            </a:lvl7pPr>
            <a:lvl8pPr marL="3199909" indent="0">
              <a:buNone/>
              <a:defRPr sz="2000"/>
            </a:lvl8pPr>
            <a:lvl9pPr marL="3657039"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9" y="7634290"/>
            <a:ext cx="7802563" cy="1144587"/>
          </a:xfrm>
        </p:spPr>
        <p:txBody>
          <a:bodyPr/>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3"/>
          <p:cNvSpPr txBox="1">
            <a:spLocks noGrp="1" noChangeArrowheads="1"/>
          </p:cNvSpPr>
          <p:nvPr>
            <p:ph type="sldNum" sz="quarter" idx="10"/>
          </p:nvPr>
        </p:nvSpPr>
        <p:spPr>
          <a:ln/>
        </p:spPr>
        <p:txBody>
          <a:bodyPr/>
          <a:lstStyle>
            <a:lvl1pPr>
              <a:defRPr/>
            </a:lvl1pPr>
          </a:lstStyle>
          <a:p>
            <a:pPr>
              <a:defRPr/>
            </a:pPr>
            <a:fld id="{3FF9A4A7-6E43-1648-A754-2FDC5E83EE65}" type="slidenum">
              <a:rPr lang="en-US"/>
              <a:pPr>
                <a:defRPr/>
              </a:pPr>
              <a:t>‹#›</a:t>
            </a:fld>
            <a:endParaRPr lang="en-US"/>
          </a:p>
        </p:txBody>
      </p:sp>
    </p:spTree>
    <p:extLst>
      <p:ext uri="{BB962C8B-B14F-4D97-AF65-F5344CB8AC3E}">
        <p14:creationId xmlns:p14="http://schemas.microsoft.com/office/powerpoint/2010/main" val="2401224049"/>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6" y="3030540"/>
            <a:ext cx="11055350" cy="20907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9"/>
            <a:ext cx="9102726" cy="2492375"/>
          </a:xfrm>
          <a:prstGeom prst="rect">
            <a:avLst/>
          </a:prstGeom>
        </p:spPr>
        <p:txBody>
          <a:bodyPr vert="horz" lIns="91425" tIns="45712" rIns="91425" bIns="45712"/>
          <a:lstStyle>
            <a:lvl1pPr marL="0" indent="0" algn="ctr">
              <a:buNone/>
              <a:defRPr/>
            </a:lvl1pPr>
            <a:lvl2pPr marL="457129" indent="0" algn="ctr">
              <a:buNone/>
              <a:defRPr/>
            </a:lvl2pPr>
            <a:lvl3pPr marL="914260" indent="0" algn="ctr">
              <a:buNone/>
              <a:defRPr/>
            </a:lvl3pPr>
            <a:lvl4pPr marL="1371390" indent="0" algn="ctr">
              <a:buNone/>
              <a:defRPr/>
            </a:lvl4pPr>
            <a:lvl5pPr marL="1828518" indent="0" algn="ctr">
              <a:buNone/>
              <a:defRPr/>
            </a:lvl5pPr>
            <a:lvl6pPr marL="2285650" indent="0" algn="ctr">
              <a:buNone/>
              <a:defRPr/>
            </a:lvl6pPr>
            <a:lvl7pPr marL="2742778" indent="0" algn="ctr">
              <a:buNone/>
              <a:defRPr/>
            </a:lvl7pPr>
            <a:lvl8pPr marL="3199909" indent="0" algn="ctr">
              <a:buNone/>
              <a:defRPr/>
            </a:lvl8pPr>
            <a:lvl9pPr marL="3657039" indent="0" algn="ctr">
              <a:buNone/>
              <a:defRPr/>
            </a:lvl9pPr>
          </a:lstStyle>
          <a:p>
            <a:r>
              <a:rPr lang="en-US" smtClean="0"/>
              <a:t>Click to edit Master subtitle style</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89D3EB5E-F955-C246-A433-FCA685C034E8}" type="slidenum">
              <a:rPr lang="en-US"/>
              <a:pPr>
                <a:defRPr/>
              </a:pPr>
              <a:t>‹#›</a:t>
            </a:fld>
            <a:endParaRPr lang="en-US"/>
          </a:p>
        </p:txBody>
      </p:sp>
    </p:spTree>
    <p:extLst>
      <p:ext uri="{BB962C8B-B14F-4D97-AF65-F5344CB8AC3E}">
        <p14:creationId xmlns:p14="http://schemas.microsoft.com/office/powerpoint/2010/main" val="2860458634"/>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7BDCEF2C-CE01-EB4E-AE91-4898535A7B7C}" type="slidenum">
              <a:rPr lang="en-US"/>
              <a:pPr>
                <a:defRPr/>
              </a:pPr>
              <a:t>‹#›</a:t>
            </a:fld>
            <a:endParaRPr lang="en-US"/>
          </a:p>
        </p:txBody>
      </p:sp>
    </p:spTree>
    <p:extLst>
      <p:ext uri="{BB962C8B-B14F-4D97-AF65-F5344CB8AC3E}">
        <p14:creationId xmlns:p14="http://schemas.microsoft.com/office/powerpoint/2010/main" val="4276531035"/>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599" y="254000"/>
            <a:ext cx="2616201" cy="822960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4" y="254000"/>
            <a:ext cx="7696201" cy="8229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17C3747A-5ACB-9E47-98F9-0348427CA25A}" type="slidenum">
              <a:rPr lang="en-US"/>
              <a:pPr>
                <a:defRPr/>
              </a:pPr>
              <a:t>‹#›</a:t>
            </a:fld>
            <a:endParaRPr lang="en-US"/>
          </a:p>
        </p:txBody>
      </p:sp>
    </p:spTree>
    <p:extLst>
      <p:ext uri="{BB962C8B-B14F-4D97-AF65-F5344CB8AC3E}">
        <p14:creationId xmlns:p14="http://schemas.microsoft.com/office/powerpoint/2010/main" val="1623135633"/>
      </p:ext>
    </p:extLst>
  </p:cSld>
  <p:clrMapOvr>
    <a:masterClrMapping/>
  </p:clrMapOvr>
  <p:transition xmlns:p14="http://schemas.microsoft.com/office/powerpoint/2010/main"/>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8" name="Rectangle 7"/>
          <p:cNvSpPr/>
          <p:nvPr/>
        </p:nvSpPr>
        <p:spPr>
          <a:xfrm>
            <a:off x="0" y="9178078"/>
            <a:ext cx="13004800" cy="575522"/>
          </a:xfrm>
          <a:prstGeom prst="rect">
            <a:avLst/>
          </a:prstGeom>
          <a:solidFill>
            <a:schemeClr val="bg1">
              <a:lumMod val="9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30032" tIns="65017" rIns="130032" bIns="65017" rtlCol="0" anchor="ctr"/>
          <a:lstStyle/>
          <a:p>
            <a:pPr algn="ctr"/>
            <a:r>
              <a:rPr lang="en-US" sz="1700" b="1" dirty="0" smtClean="0">
                <a:solidFill>
                  <a:schemeClr val="tx1">
                    <a:lumMod val="75000"/>
                    <a:lumOff val="25000"/>
                  </a:schemeClr>
                </a:solidFill>
                <a:latin typeface="Segoe UI Light" pitchFamily="34" charset="0"/>
              </a:rPr>
              <a:t>ARIS Training (September 2015) </a:t>
            </a:r>
            <a:r>
              <a:rPr lang="en-US" sz="1700" dirty="0" smtClean="0">
                <a:solidFill>
                  <a:schemeClr val="tx1">
                    <a:lumMod val="75000"/>
                    <a:lumOff val="25000"/>
                  </a:schemeClr>
                </a:solidFill>
                <a:latin typeface="Segoe UI Light" pitchFamily="34" charset="0"/>
              </a:rPr>
              <a:t>|   </a:t>
            </a:r>
            <a:r>
              <a:rPr lang="en-US" sz="1400" dirty="0" smtClean="0">
                <a:solidFill>
                  <a:schemeClr val="tx1">
                    <a:lumMod val="75000"/>
                    <a:lumOff val="25000"/>
                  </a:schemeClr>
                </a:solidFill>
                <a:latin typeface="Segoe UI Light" pitchFamily="34" charset="0"/>
              </a:rPr>
              <a:t>Alexandra </a:t>
            </a:r>
            <a:r>
              <a:rPr lang="en-US" sz="1400" dirty="0" err="1" smtClean="0">
                <a:solidFill>
                  <a:schemeClr val="tx1">
                    <a:lumMod val="75000"/>
                    <a:lumOff val="25000"/>
                  </a:schemeClr>
                </a:solidFill>
                <a:latin typeface="Segoe UI Light" pitchFamily="34" charset="0"/>
              </a:rPr>
              <a:t>Charalampidou</a:t>
            </a:r>
            <a:r>
              <a:rPr lang="en-US" sz="1400" baseline="0" dirty="0" smtClean="0">
                <a:solidFill>
                  <a:schemeClr val="tx1">
                    <a:lumMod val="75000"/>
                    <a:lumOff val="25000"/>
                  </a:schemeClr>
                </a:solidFill>
                <a:latin typeface="Segoe UI Light" pitchFamily="34" charset="0"/>
              </a:rPr>
              <a:t> </a:t>
            </a:r>
            <a:r>
              <a:rPr lang="en-US" sz="1400" dirty="0" smtClean="0">
                <a:solidFill>
                  <a:schemeClr val="tx1">
                    <a:lumMod val="75000"/>
                    <a:lumOff val="25000"/>
                  </a:schemeClr>
                </a:solidFill>
                <a:latin typeface="Segoe UI Light" pitchFamily="34" charset="0"/>
              </a:rPr>
              <a:t>(</a:t>
            </a:r>
            <a:r>
              <a:rPr lang="en-US" sz="1400" dirty="0" err="1" smtClean="0">
                <a:solidFill>
                  <a:schemeClr val="tx1">
                    <a:lumMod val="75000"/>
                    <a:lumOff val="25000"/>
                  </a:schemeClr>
                </a:solidFill>
                <a:latin typeface="Segoe UI Light" pitchFamily="34" charset="0"/>
              </a:rPr>
              <a:t>alcharal@</a:t>
            </a:r>
            <a:r>
              <a:rPr lang="en-US" sz="1400" dirty="0" err="1" smtClean="0">
                <a:solidFill>
                  <a:schemeClr val="tx1">
                    <a:lumMod val="75000"/>
                    <a:lumOff val="25000"/>
                  </a:schemeClr>
                </a:solidFill>
                <a:latin typeface="Segoe UI Light" pitchFamily="34" charset="0"/>
              </a:rPr>
              <a:t>it.auth.gr</a:t>
            </a:r>
            <a:r>
              <a:rPr lang="en-US" sz="1400" dirty="0" smtClean="0">
                <a:solidFill>
                  <a:schemeClr val="tx1">
                    <a:lumMod val="75000"/>
                    <a:lumOff val="25000"/>
                  </a:schemeClr>
                </a:solidFill>
                <a:latin typeface="Segoe UI Light" pitchFamily="34" charset="0"/>
              </a:rPr>
              <a:t>)</a:t>
            </a:r>
            <a:endParaRPr lang="el-GR" sz="1400" dirty="0">
              <a:solidFill>
                <a:schemeClr val="tx1">
                  <a:lumMod val="75000"/>
                  <a:lumOff val="25000"/>
                </a:schemeClr>
              </a:solidFill>
              <a:latin typeface="Segoe UI Light" pitchFamily="34" charset="0"/>
            </a:endParaRPr>
          </a:p>
        </p:txBody>
      </p:sp>
    </p:spTree>
    <p:extLst>
      <p:ext uri="{BB962C8B-B14F-4D97-AF65-F5344CB8AC3E}">
        <p14:creationId xmlns:p14="http://schemas.microsoft.com/office/powerpoint/2010/main" val="3275819525"/>
      </p:ext>
    </p:extLst>
  </p:cSld>
  <p:clrMapOvr>
    <a:masterClrMapping/>
  </p:clrMapOvr>
  <p:timing>
    <p:tnLst>
      <p:par>
        <p:cTn xmlns:p14="http://schemas.microsoft.com/office/powerpoint/2010/main" id="1" dur="indefinite" restart="never" nodeType="tmRoot"/>
      </p:par>
    </p:tnLst>
  </p:timing>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69751" y="1204392"/>
            <a:ext cx="11704320" cy="1153547"/>
          </a:xfrm>
        </p:spPr>
        <p:txBody>
          <a:bodyPr>
            <a:normAutofit/>
          </a:bodyPr>
          <a:lstStyle>
            <a:lvl1pPr>
              <a:defRPr sz="5700"/>
            </a:lvl1pPr>
          </a:lstStyle>
          <a:p>
            <a:r>
              <a:rPr lang="en-US" dirty="0" smtClean="0"/>
              <a:t>Click to edit Master title style</a:t>
            </a:r>
            <a:endParaRPr lang="el-GR" dirty="0"/>
          </a:p>
        </p:txBody>
      </p:sp>
      <p:sp>
        <p:nvSpPr>
          <p:cNvPr id="3" name="Content Placeholder 2"/>
          <p:cNvSpPr>
            <a:spLocks noGrp="1"/>
          </p:cNvSpPr>
          <p:nvPr>
            <p:ph idx="1"/>
          </p:nvPr>
        </p:nvSpPr>
        <p:spPr>
          <a:xfrm>
            <a:off x="813767" y="2644552"/>
            <a:ext cx="11382374" cy="6480720"/>
          </a:xfrm>
          <a:prstGeom prst="rect">
            <a:avLst/>
          </a:prstGeom>
        </p:spPr>
        <p:txBody>
          <a:bodyPr lIns="130032" tIns="65017" rIns="130032" bIns="65017"/>
          <a:lstStyle>
            <a:lvl1pPr>
              <a:defRPr sz="3400"/>
            </a:lvl1pPr>
            <a:lvl2pPr>
              <a:defRPr sz="3100"/>
            </a:lvl2pPr>
            <a:lvl3pPr>
              <a:defRPr sz="2800"/>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7" name="Rectangle 6"/>
          <p:cNvSpPr/>
          <p:nvPr/>
        </p:nvSpPr>
        <p:spPr>
          <a:xfrm>
            <a:off x="0" y="-19744"/>
            <a:ext cx="13004800" cy="1061979"/>
          </a:xfrm>
          <a:prstGeom prst="rect">
            <a:avLst/>
          </a:prstGeom>
          <a:solidFill>
            <a:srgbClr val="172028"/>
          </a:solidFill>
          <a:ln>
            <a:noFill/>
          </a:ln>
        </p:spPr>
        <p:style>
          <a:lnRef idx="2">
            <a:schemeClr val="accent1">
              <a:shade val="50000"/>
            </a:schemeClr>
          </a:lnRef>
          <a:fillRef idx="1">
            <a:schemeClr val="accent1"/>
          </a:fillRef>
          <a:effectRef idx="0">
            <a:schemeClr val="accent1"/>
          </a:effectRef>
          <a:fontRef idx="minor">
            <a:schemeClr val="lt1"/>
          </a:fontRef>
        </p:style>
        <p:txBody>
          <a:bodyPr lIns="130032" tIns="65017" rIns="130032" bIns="65017" rtlCol="0" anchor="ctr"/>
          <a:lstStyle/>
          <a:p>
            <a:pPr algn="ctr"/>
            <a:endParaRPr lang="el-GR"/>
          </a:p>
        </p:txBody>
      </p:sp>
      <p:sp>
        <p:nvSpPr>
          <p:cNvPr id="8" name="TextBox 7"/>
          <p:cNvSpPr txBox="1"/>
          <p:nvPr/>
        </p:nvSpPr>
        <p:spPr>
          <a:xfrm>
            <a:off x="934393" y="226168"/>
            <a:ext cx="1689788" cy="656590"/>
          </a:xfrm>
          <a:prstGeom prst="rect">
            <a:avLst/>
          </a:prstGeom>
          <a:noFill/>
        </p:spPr>
        <p:txBody>
          <a:bodyPr wrap="square" lIns="130032" tIns="65017" rIns="130032" bIns="65017" rtlCol="0">
            <a:spAutoFit/>
          </a:bodyPr>
          <a:lstStyle/>
          <a:p>
            <a:r>
              <a:rPr lang="en-US" sz="3400" dirty="0" err="1" smtClean="0">
                <a:solidFill>
                  <a:schemeClr val="bg1"/>
                </a:solidFill>
                <a:latin typeface="Segoe UI" pitchFamily="34" charset="0"/>
                <a:ea typeface="Segoe UI" pitchFamily="34" charset="0"/>
                <a:cs typeface="Segoe UI" pitchFamily="34" charset="0"/>
              </a:rPr>
              <a:t>it</a:t>
            </a:r>
            <a:r>
              <a:rPr lang="en-US" sz="3400" dirty="0" err="1" smtClean="0">
                <a:solidFill>
                  <a:srgbClr val="1D8AB2"/>
                </a:solidFill>
                <a:latin typeface="Segoe UI" pitchFamily="34" charset="0"/>
                <a:ea typeface="Segoe UI" pitchFamily="34" charset="0"/>
                <a:cs typeface="Segoe UI" pitchFamily="34" charset="0"/>
              </a:rPr>
              <a:t>.auth</a:t>
            </a:r>
            <a:endParaRPr lang="el-GR" sz="3400" dirty="0">
              <a:solidFill>
                <a:srgbClr val="1D8AB2"/>
              </a:solidFill>
              <a:latin typeface="Segoe UI" pitchFamily="34" charset="0"/>
              <a:ea typeface="Segoe UI" pitchFamily="34" charset="0"/>
              <a:cs typeface="Segoe UI" pitchFamily="34" charset="0"/>
            </a:endParaRPr>
          </a:p>
        </p:txBody>
      </p:sp>
      <p:sp>
        <p:nvSpPr>
          <p:cNvPr id="11" name="Rectangle 10"/>
          <p:cNvSpPr/>
          <p:nvPr userDrawn="1"/>
        </p:nvSpPr>
        <p:spPr>
          <a:xfrm>
            <a:off x="0" y="9178078"/>
            <a:ext cx="13004800" cy="575522"/>
          </a:xfrm>
          <a:prstGeom prst="rect">
            <a:avLst/>
          </a:prstGeom>
          <a:solidFill>
            <a:schemeClr val="bg1">
              <a:lumMod val="9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30032" tIns="65017" rIns="130032" bIns="65017" rtlCol="0" anchor="ctr"/>
          <a:lstStyle/>
          <a:p>
            <a:pPr algn="ctr"/>
            <a:r>
              <a:rPr lang="en-US" sz="1700" b="1" dirty="0" smtClean="0">
                <a:solidFill>
                  <a:schemeClr val="tx1">
                    <a:lumMod val="75000"/>
                    <a:lumOff val="25000"/>
                  </a:schemeClr>
                </a:solidFill>
                <a:latin typeface="Segoe UI Light" pitchFamily="34" charset="0"/>
              </a:rPr>
              <a:t>ARIS Training (September 2015)</a:t>
            </a:r>
            <a:endParaRPr lang="el-GR" sz="1400" dirty="0">
              <a:solidFill>
                <a:schemeClr val="tx1">
                  <a:lumMod val="75000"/>
                  <a:lumOff val="25000"/>
                </a:schemeClr>
              </a:solidFill>
              <a:latin typeface="Segoe UI Light" pitchFamily="34" charset="0"/>
            </a:endParaRPr>
          </a:p>
        </p:txBody>
      </p:sp>
      <p:sp>
        <p:nvSpPr>
          <p:cNvPr id="13" name="TextBox 12"/>
          <p:cNvSpPr txBox="1"/>
          <p:nvPr userDrawn="1"/>
        </p:nvSpPr>
        <p:spPr>
          <a:xfrm>
            <a:off x="1884898" y="340296"/>
            <a:ext cx="4185454" cy="529649"/>
          </a:xfrm>
          <a:prstGeom prst="rect">
            <a:avLst/>
          </a:prstGeom>
          <a:noFill/>
        </p:spPr>
        <p:txBody>
          <a:bodyPr wrap="square" lIns="130032" tIns="65017" rIns="130032" bIns="65017" rtlCol="0">
            <a:spAutoFit/>
          </a:bodyPr>
          <a:lstStyle/>
          <a:p>
            <a:r>
              <a:rPr lang="el-GR" sz="2300" dirty="0" smtClean="0">
                <a:solidFill>
                  <a:schemeClr val="bg1">
                    <a:lumMod val="50000"/>
                  </a:schemeClr>
                </a:solidFill>
              </a:rPr>
              <a:t>|</a:t>
            </a:r>
            <a:r>
              <a:rPr lang="el-GR" sz="1400" dirty="0" smtClean="0">
                <a:solidFill>
                  <a:schemeClr val="bg1">
                    <a:lumMod val="85000"/>
                  </a:schemeClr>
                </a:solidFill>
              </a:rPr>
              <a:t> </a:t>
            </a:r>
            <a:r>
              <a:rPr lang="en-US" sz="1400" dirty="0" smtClean="0">
                <a:solidFill>
                  <a:schemeClr val="bg1">
                    <a:lumMod val="85000"/>
                  </a:schemeClr>
                </a:solidFill>
              </a:rPr>
              <a:t>AUTH Information Technology Center </a:t>
            </a:r>
            <a:endParaRPr lang="el-GR" sz="1400" dirty="0">
              <a:solidFill>
                <a:schemeClr val="bg1">
                  <a:lumMod val="85000"/>
                </a:schemeClr>
              </a:solidFill>
            </a:endParaRPr>
          </a:p>
        </p:txBody>
      </p:sp>
    </p:spTree>
    <p:extLst>
      <p:ext uri="{BB962C8B-B14F-4D97-AF65-F5344CB8AC3E}">
        <p14:creationId xmlns:p14="http://schemas.microsoft.com/office/powerpoint/2010/main" val="3127749969"/>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240" y="1305384"/>
            <a:ext cx="11704320" cy="1625600"/>
          </a:xfrm>
        </p:spPr>
        <p:txBody>
          <a:bodyPr>
            <a:normAutofit/>
          </a:bodyPr>
          <a:lstStyle>
            <a:lvl1pPr>
              <a:defRPr sz="5700"/>
            </a:lvl1pPr>
          </a:lstStyle>
          <a:p>
            <a:r>
              <a:rPr lang="en-US" smtClean="0"/>
              <a:t>Click to edit Master title style</a:t>
            </a:r>
            <a:endParaRPr lang="el-GR" dirty="0"/>
          </a:p>
        </p:txBody>
      </p:sp>
      <p:sp>
        <p:nvSpPr>
          <p:cNvPr id="3" name="Content Placeholder 2"/>
          <p:cNvSpPr>
            <a:spLocks noGrp="1"/>
          </p:cNvSpPr>
          <p:nvPr>
            <p:ph sz="half" idx="1"/>
          </p:nvPr>
        </p:nvSpPr>
        <p:spPr>
          <a:xfrm>
            <a:off x="650240" y="3048390"/>
            <a:ext cx="5743787" cy="6436925"/>
          </a:xfrm>
          <a:prstGeom prst="rect">
            <a:avLst/>
          </a:prstGeom>
        </p:spPr>
        <p:txBody>
          <a:bodyPr lIns="130032" tIns="65017" rIns="130032" bIns="65017"/>
          <a:lstStyle>
            <a:lvl1pPr>
              <a:defRPr sz="4000"/>
            </a:lvl1pPr>
            <a:lvl2pPr>
              <a:defRPr sz="3400"/>
            </a:lvl2pPr>
            <a:lvl3pPr>
              <a:defRPr sz="28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6610773" y="3033399"/>
            <a:ext cx="5743787" cy="6436925"/>
          </a:xfrm>
          <a:prstGeom prst="rect">
            <a:avLst/>
          </a:prstGeom>
        </p:spPr>
        <p:txBody>
          <a:bodyPr lIns="130032" tIns="65017" rIns="130032" bIns="65017"/>
          <a:lstStyle>
            <a:lvl1pPr>
              <a:defRPr sz="4000"/>
            </a:lvl1pPr>
            <a:lvl2pPr>
              <a:defRPr sz="3400"/>
            </a:lvl2pPr>
            <a:lvl3pPr>
              <a:defRPr sz="28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8" name="Rectangle 7"/>
          <p:cNvSpPr/>
          <p:nvPr/>
        </p:nvSpPr>
        <p:spPr>
          <a:xfrm>
            <a:off x="0" y="25600"/>
            <a:ext cx="13004800" cy="1061979"/>
          </a:xfrm>
          <a:prstGeom prst="rect">
            <a:avLst/>
          </a:prstGeom>
          <a:solidFill>
            <a:srgbClr val="172028"/>
          </a:solidFill>
          <a:ln>
            <a:noFill/>
          </a:ln>
        </p:spPr>
        <p:style>
          <a:lnRef idx="2">
            <a:schemeClr val="accent1">
              <a:shade val="50000"/>
            </a:schemeClr>
          </a:lnRef>
          <a:fillRef idx="1">
            <a:schemeClr val="accent1"/>
          </a:fillRef>
          <a:effectRef idx="0">
            <a:schemeClr val="accent1"/>
          </a:effectRef>
          <a:fontRef idx="minor">
            <a:schemeClr val="lt1"/>
          </a:fontRef>
        </p:style>
        <p:txBody>
          <a:bodyPr lIns="130032" tIns="65017" rIns="130032" bIns="65017" rtlCol="0" anchor="ctr"/>
          <a:lstStyle/>
          <a:p>
            <a:pPr algn="ctr"/>
            <a:endParaRPr lang="el-GR"/>
          </a:p>
        </p:txBody>
      </p:sp>
      <p:sp>
        <p:nvSpPr>
          <p:cNvPr id="9" name="TextBox 8"/>
          <p:cNvSpPr txBox="1"/>
          <p:nvPr/>
        </p:nvSpPr>
        <p:spPr>
          <a:xfrm>
            <a:off x="934393" y="226168"/>
            <a:ext cx="1689788" cy="656590"/>
          </a:xfrm>
          <a:prstGeom prst="rect">
            <a:avLst/>
          </a:prstGeom>
          <a:noFill/>
        </p:spPr>
        <p:txBody>
          <a:bodyPr wrap="square" lIns="130032" tIns="65017" rIns="130032" bIns="65017" rtlCol="0">
            <a:spAutoFit/>
          </a:bodyPr>
          <a:lstStyle/>
          <a:p>
            <a:r>
              <a:rPr lang="en-US" sz="3400" dirty="0" err="1" smtClean="0">
                <a:solidFill>
                  <a:schemeClr val="bg1"/>
                </a:solidFill>
                <a:latin typeface="Segoe UI" pitchFamily="34" charset="0"/>
                <a:ea typeface="Segoe UI" pitchFamily="34" charset="0"/>
                <a:cs typeface="Segoe UI" pitchFamily="34" charset="0"/>
              </a:rPr>
              <a:t>it</a:t>
            </a:r>
            <a:r>
              <a:rPr lang="en-US" sz="3400" dirty="0" err="1" smtClean="0">
                <a:solidFill>
                  <a:srgbClr val="1D8AB2"/>
                </a:solidFill>
                <a:latin typeface="Segoe UI" pitchFamily="34" charset="0"/>
                <a:ea typeface="Segoe UI" pitchFamily="34" charset="0"/>
                <a:cs typeface="Segoe UI" pitchFamily="34" charset="0"/>
              </a:rPr>
              <a:t>.auth</a:t>
            </a:r>
            <a:endParaRPr lang="el-GR" sz="3400" dirty="0">
              <a:solidFill>
                <a:srgbClr val="1D8AB2"/>
              </a:solidFill>
              <a:latin typeface="Segoe UI" pitchFamily="34" charset="0"/>
              <a:ea typeface="Segoe UI" pitchFamily="34" charset="0"/>
              <a:cs typeface="Segoe UI" pitchFamily="34" charset="0"/>
            </a:endParaRPr>
          </a:p>
        </p:txBody>
      </p:sp>
      <p:sp>
        <p:nvSpPr>
          <p:cNvPr id="10" name="TextBox 9"/>
          <p:cNvSpPr txBox="1"/>
          <p:nvPr/>
        </p:nvSpPr>
        <p:spPr>
          <a:xfrm>
            <a:off x="2201124" y="358400"/>
            <a:ext cx="4185454" cy="481499"/>
          </a:xfrm>
          <a:prstGeom prst="rect">
            <a:avLst/>
          </a:prstGeom>
          <a:noFill/>
        </p:spPr>
        <p:txBody>
          <a:bodyPr wrap="square" lIns="130032" tIns="65017" rIns="130032" bIns="65017" rtlCol="0">
            <a:spAutoFit/>
          </a:bodyPr>
          <a:lstStyle/>
          <a:p>
            <a:r>
              <a:rPr lang="el-GR" sz="2300" dirty="0" smtClean="0">
                <a:solidFill>
                  <a:schemeClr val="bg1">
                    <a:lumMod val="50000"/>
                  </a:schemeClr>
                </a:solidFill>
              </a:rPr>
              <a:t>|</a:t>
            </a:r>
            <a:r>
              <a:rPr lang="el-GR" sz="1400" dirty="0" smtClean="0">
                <a:solidFill>
                  <a:schemeClr val="bg1">
                    <a:lumMod val="85000"/>
                  </a:schemeClr>
                </a:solidFill>
              </a:rPr>
              <a:t> </a:t>
            </a:r>
            <a:r>
              <a:rPr lang="en-US" sz="1400" dirty="0" smtClean="0">
                <a:solidFill>
                  <a:schemeClr val="bg1">
                    <a:lumMod val="85000"/>
                  </a:schemeClr>
                </a:solidFill>
              </a:rPr>
              <a:t>AUTH Information Technology Center </a:t>
            </a:r>
            <a:endParaRPr lang="el-GR" sz="1400" dirty="0">
              <a:solidFill>
                <a:schemeClr val="bg1">
                  <a:lumMod val="85000"/>
                </a:schemeClr>
              </a:solidFill>
            </a:endParaRPr>
          </a:p>
        </p:txBody>
      </p:sp>
    </p:spTree>
    <p:extLst>
      <p:ext uri="{BB962C8B-B14F-4D97-AF65-F5344CB8AC3E}">
        <p14:creationId xmlns:p14="http://schemas.microsoft.com/office/powerpoint/2010/main" val="19270387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6" y="2276479"/>
            <a:ext cx="11703050" cy="6435725"/>
          </a:xfrm>
          <a:prstGeom prst="rect">
            <a:avLst/>
          </a:prstGeom>
        </p:spPr>
        <p:txBody>
          <a:bodyPr vert="horz"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01983B1B-4F68-9F4A-BC25-52E7AD111935}" type="slidenum">
              <a:rPr lang="en-US"/>
              <a:pPr>
                <a:defRPr/>
              </a:pPr>
              <a:t>‹#›</a:t>
            </a:fld>
            <a:endParaRPr lang="en-US"/>
          </a:p>
        </p:txBody>
      </p:sp>
    </p:spTree>
    <p:extLst>
      <p:ext uri="{BB962C8B-B14F-4D97-AF65-F5344CB8AC3E}">
        <p14:creationId xmlns:p14="http://schemas.microsoft.com/office/powerpoint/2010/main" val="914507629"/>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2"/>
            <a:ext cx="11053761"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49"/>
            <a:ext cx="11053761" cy="2133601"/>
          </a:xfrm>
          <a:prstGeom prst="rect">
            <a:avLst/>
          </a:prstGeom>
        </p:spPr>
        <p:txBody>
          <a:bodyPr vert="horz" lIns="91425" tIns="45712" rIns="91425" bIns="45712" anchor="b"/>
          <a:lstStyle>
            <a:lvl1pPr marL="0" indent="0">
              <a:buNone/>
              <a:defRPr sz="2000"/>
            </a:lvl1pPr>
            <a:lvl2pPr marL="457129" indent="0">
              <a:buNone/>
              <a:defRPr sz="1800"/>
            </a:lvl2pPr>
            <a:lvl3pPr marL="914260" indent="0">
              <a:buNone/>
              <a:defRPr sz="1600"/>
            </a:lvl3pPr>
            <a:lvl4pPr marL="1371390" indent="0">
              <a:buNone/>
              <a:defRPr sz="1400"/>
            </a:lvl4pPr>
            <a:lvl5pPr marL="1828518" indent="0">
              <a:buNone/>
              <a:defRPr sz="1400"/>
            </a:lvl5pPr>
            <a:lvl6pPr marL="2285650" indent="0">
              <a:buNone/>
              <a:defRPr sz="1400"/>
            </a:lvl6pPr>
            <a:lvl7pPr marL="2742778" indent="0">
              <a:buNone/>
              <a:defRPr sz="1400"/>
            </a:lvl7pPr>
            <a:lvl8pPr marL="3199909" indent="0">
              <a:buNone/>
              <a:defRPr sz="1400"/>
            </a:lvl8pPr>
            <a:lvl9pPr marL="3657039" indent="0">
              <a:buNone/>
              <a:defRPr sz="1400"/>
            </a:lvl9pPr>
          </a:lstStyle>
          <a:p>
            <a:pPr lvl="0"/>
            <a:r>
              <a:rPr lang="en-US" smtClean="0"/>
              <a:t>Click to edit Master text styles</a:t>
            </a:r>
          </a:p>
        </p:txBody>
      </p:sp>
      <p:sp>
        <p:nvSpPr>
          <p:cNvPr id="4" name="Text Box 2"/>
          <p:cNvSpPr txBox="1">
            <a:spLocks noGrp="1" noChangeArrowheads="1"/>
          </p:cNvSpPr>
          <p:nvPr>
            <p:ph type="sldNum" sz="quarter" idx="10"/>
          </p:nvPr>
        </p:nvSpPr>
        <p:spPr>
          <a:ln/>
        </p:spPr>
        <p:txBody>
          <a:bodyPr/>
          <a:lstStyle>
            <a:lvl1pPr>
              <a:defRPr/>
            </a:lvl1pPr>
          </a:lstStyle>
          <a:p>
            <a:pPr>
              <a:defRPr/>
            </a:pPr>
            <a:fld id="{22BC114E-3017-334F-A4AB-174D036B9287}" type="slidenum">
              <a:rPr lang="en-US"/>
              <a:pPr>
                <a:defRPr/>
              </a:pPr>
              <a:t>‹#›</a:t>
            </a:fld>
            <a:endParaRPr lang="en-US"/>
          </a:p>
        </p:txBody>
      </p:sp>
    </p:spTree>
    <p:extLst>
      <p:ext uri="{BB962C8B-B14F-4D97-AF65-F5344CB8AC3E}">
        <p14:creationId xmlns:p14="http://schemas.microsoft.com/office/powerpoint/2010/main" val="448390002"/>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8" y="2276479"/>
            <a:ext cx="5775324" cy="6435725"/>
          </a:xfrm>
          <a:prstGeom prst="rect">
            <a:avLst/>
          </a:prstGeom>
        </p:spPr>
        <p:txBody>
          <a:bodyPr vert="horz" lIns="91425" tIns="45712" rIns="91425" bIns="45712"/>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2" y="2276479"/>
            <a:ext cx="5775324" cy="6435725"/>
          </a:xfrm>
          <a:prstGeom prst="rect">
            <a:avLst/>
          </a:prstGeom>
        </p:spPr>
        <p:txBody>
          <a:bodyPr vert="horz" lIns="91425" tIns="45712" rIns="91425" bIns="45712"/>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Box 2"/>
          <p:cNvSpPr txBox="1">
            <a:spLocks noGrp="1" noChangeArrowheads="1"/>
          </p:cNvSpPr>
          <p:nvPr>
            <p:ph type="sldNum" sz="quarter" idx="10"/>
          </p:nvPr>
        </p:nvSpPr>
        <p:spPr>
          <a:ln/>
        </p:spPr>
        <p:txBody>
          <a:bodyPr/>
          <a:lstStyle>
            <a:lvl1pPr>
              <a:defRPr/>
            </a:lvl1pPr>
          </a:lstStyle>
          <a:p>
            <a:pPr>
              <a:defRPr/>
            </a:pPr>
            <a:fld id="{2C462620-82CE-2A41-AD35-463B2F1088E1}" type="slidenum">
              <a:rPr lang="en-US"/>
              <a:pPr>
                <a:defRPr/>
              </a:pPr>
              <a:t>‹#›</a:t>
            </a:fld>
            <a:endParaRPr lang="en-US"/>
          </a:p>
        </p:txBody>
      </p:sp>
    </p:spTree>
    <p:extLst>
      <p:ext uri="{BB962C8B-B14F-4D97-AF65-F5344CB8AC3E}">
        <p14:creationId xmlns:p14="http://schemas.microsoft.com/office/powerpoint/2010/main" val="3110587323"/>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6" y="2182814"/>
            <a:ext cx="5745163" cy="909638"/>
          </a:xfrm>
          <a:prstGeom prst="rect">
            <a:avLst/>
          </a:prstGeom>
        </p:spPr>
        <p:txBody>
          <a:bodyPr vert="horz" lIns="91425" tIns="45712" rIns="91425" bIns="45712"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6" y="3092451"/>
            <a:ext cx="5745163" cy="5619750"/>
          </a:xfrm>
          <a:prstGeom prst="rect">
            <a:avLst/>
          </a:prstGeom>
        </p:spPr>
        <p:txBody>
          <a:bodyPr vert="horz" lIns="91425" tIns="45712" rIns="91425" bIns="45712"/>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90" y="2182814"/>
            <a:ext cx="5748336" cy="909638"/>
          </a:xfrm>
          <a:prstGeom prst="rect">
            <a:avLst/>
          </a:prstGeom>
        </p:spPr>
        <p:txBody>
          <a:bodyPr vert="horz" lIns="91425" tIns="45712" rIns="91425" bIns="45712"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90" y="3092451"/>
            <a:ext cx="5748336" cy="5619750"/>
          </a:xfrm>
          <a:prstGeom prst="rect">
            <a:avLst/>
          </a:prstGeom>
        </p:spPr>
        <p:txBody>
          <a:bodyPr vert="horz" lIns="91425" tIns="45712" rIns="91425" bIns="45712"/>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Box 2"/>
          <p:cNvSpPr txBox="1">
            <a:spLocks noGrp="1" noChangeArrowheads="1"/>
          </p:cNvSpPr>
          <p:nvPr>
            <p:ph type="sldNum" sz="quarter" idx="10"/>
          </p:nvPr>
        </p:nvSpPr>
        <p:spPr>
          <a:ln/>
        </p:spPr>
        <p:txBody>
          <a:bodyPr/>
          <a:lstStyle>
            <a:lvl1pPr>
              <a:defRPr/>
            </a:lvl1pPr>
          </a:lstStyle>
          <a:p>
            <a:pPr>
              <a:defRPr/>
            </a:pPr>
            <a:fld id="{30816494-EAAB-9143-8A21-C90812159095}" type="slidenum">
              <a:rPr lang="en-US"/>
              <a:pPr>
                <a:defRPr/>
              </a:pPr>
              <a:t>‹#›</a:t>
            </a:fld>
            <a:endParaRPr lang="en-US"/>
          </a:p>
        </p:txBody>
      </p:sp>
    </p:spTree>
    <p:extLst>
      <p:ext uri="{BB962C8B-B14F-4D97-AF65-F5344CB8AC3E}">
        <p14:creationId xmlns:p14="http://schemas.microsoft.com/office/powerpoint/2010/main" val="3732958068"/>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Box 2"/>
          <p:cNvSpPr txBox="1">
            <a:spLocks noGrp="1" noChangeArrowheads="1"/>
          </p:cNvSpPr>
          <p:nvPr>
            <p:ph type="sldNum" sz="quarter" idx="10"/>
          </p:nvPr>
        </p:nvSpPr>
        <p:spPr>
          <a:ln/>
        </p:spPr>
        <p:txBody>
          <a:bodyPr/>
          <a:lstStyle>
            <a:lvl1pPr>
              <a:defRPr/>
            </a:lvl1pPr>
          </a:lstStyle>
          <a:p>
            <a:pPr>
              <a:defRPr/>
            </a:pPr>
            <a:fld id="{D5EF34C6-611E-0C4B-A9EC-7234BC8C3629}" type="slidenum">
              <a:rPr lang="en-US"/>
              <a:pPr>
                <a:defRPr/>
              </a:pPr>
              <a:t>‹#›</a:t>
            </a:fld>
            <a:endParaRPr lang="en-US"/>
          </a:p>
        </p:txBody>
      </p:sp>
    </p:spTree>
    <p:extLst>
      <p:ext uri="{BB962C8B-B14F-4D97-AF65-F5344CB8AC3E}">
        <p14:creationId xmlns:p14="http://schemas.microsoft.com/office/powerpoint/2010/main" val="1129610545"/>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2"/>
          <p:cNvSpPr txBox="1">
            <a:spLocks noGrp="1" noChangeArrowheads="1"/>
          </p:cNvSpPr>
          <p:nvPr>
            <p:ph type="sldNum" sz="quarter" idx="10"/>
          </p:nvPr>
        </p:nvSpPr>
        <p:spPr>
          <a:ln/>
        </p:spPr>
        <p:txBody>
          <a:bodyPr/>
          <a:lstStyle>
            <a:lvl1pPr>
              <a:defRPr/>
            </a:lvl1pPr>
          </a:lstStyle>
          <a:p>
            <a:pPr>
              <a:defRPr/>
            </a:pPr>
            <a:fld id="{FB8AB7D2-2D10-8B4B-9F67-2C3A406E42F0}" type="slidenum">
              <a:rPr lang="en-US"/>
              <a:pPr>
                <a:defRPr/>
              </a:pPr>
              <a:t>‹#›</a:t>
            </a:fld>
            <a:endParaRPr lang="en-US"/>
          </a:p>
        </p:txBody>
      </p:sp>
    </p:spTree>
    <p:extLst>
      <p:ext uri="{BB962C8B-B14F-4D97-AF65-F5344CB8AC3E}">
        <p14:creationId xmlns:p14="http://schemas.microsoft.com/office/powerpoint/2010/main" val="1142797049"/>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9" y="388943"/>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9"/>
            <a:ext cx="7269163" cy="8323263"/>
          </a:xfrm>
          <a:prstGeom prst="rect">
            <a:avLst/>
          </a:prstGeom>
        </p:spPr>
        <p:txBody>
          <a:bodyPr vert="horz" lIns="91425" tIns="45712" rIns="91425" bIns="45712"/>
          <a:lstStyle>
            <a:lvl1pPr>
              <a:defRPr sz="31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9" y="2041526"/>
            <a:ext cx="4278313" cy="6670674"/>
          </a:xfrm>
          <a:prstGeom prst="rect">
            <a:avLst/>
          </a:prstGeom>
        </p:spPr>
        <p:txBody>
          <a:bodyPr vert="horz" lIns="91425" tIns="45712" rIns="91425" bIns="45712"/>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2"/>
          <p:cNvSpPr txBox="1">
            <a:spLocks noGrp="1" noChangeArrowheads="1"/>
          </p:cNvSpPr>
          <p:nvPr>
            <p:ph type="sldNum" sz="quarter" idx="10"/>
          </p:nvPr>
        </p:nvSpPr>
        <p:spPr>
          <a:ln/>
        </p:spPr>
        <p:txBody>
          <a:bodyPr/>
          <a:lstStyle>
            <a:lvl1pPr>
              <a:defRPr/>
            </a:lvl1pPr>
          </a:lstStyle>
          <a:p>
            <a:pPr>
              <a:defRPr/>
            </a:pPr>
            <a:fld id="{4A0497FB-33A1-2140-8F15-DC9A35F8955E}" type="slidenum">
              <a:rPr lang="en-US"/>
              <a:pPr>
                <a:defRPr/>
              </a:pPr>
              <a:t>‹#›</a:t>
            </a:fld>
            <a:endParaRPr lang="en-US"/>
          </a:p>
        </p:txBody>
      </p:sp>
    </p:spTree>
    <p:extLst>
      <p:ext uri="{BB962C8B-B14F-4D97-AF65-F5344CB8AC3E}">
        <p14:creationId xmlns:p14="http://schemas.microsoft.com/office/powerpoint/2010/main" val="147009939"/>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a:prstGeom prst="rect">
            <a:avLst/>
          </a:prstGeom>
        </p:spPr>
        <p:txBody>
          <a:bodyPr vert="horz" lIns="91425" tIns="45712" rIns="91425" bIns="45712"/>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78F77F54-EE61-F145-ADC1-1F89EAF10346}" type="slidenum">
              <a:rPr lang="en-US"/>
              <a:pPr>
                <a:defRPr/>
              </a:pPr>
              <a:t>‹#›</a:t>
            </a:fld>
            <a:endParaRPr lang="en-US"/>
          </a:p>
        </p:txBody>
      </p:sp>
    </p:spTree>
    <p:extLst>
      <p:ext uri="{BB962C8B-B14F-4D97-AF65-F5344CB8AC3E}">
        <p14:creationId xmlns:p14="http://schemas.microsoft.com/office/powerpoint/2010/main" val="1009341593"/>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9" y="6827839"/>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9" y="871538"/>
            <a:ext cx="7802563" cy="5851526"/>
          </a:xfrm>
          <a:prstGeom prst="rect">
            <a:avLst/>
          </a:prstGeom>
        </p:spPr>
        <p:txBody>
          <a:bodyPr vert="horz" lIns="91425" tIns="45712" rIns="91425" bIns="45712"/>
          <a:lstStyle>
            <a:lvl1pPr marL="0" indent="0">
              <a:buNone/>
              <a:defRPr sz="3100"/>
            </a:lvl1pPr>
            <a:lvl2pPr marL="457129" indent="0">
              <a:buNone/>
              <a:defRPr sz="2800"/>
            </a:lvl2pPr>
            <a:lvl3pPr marL="914260" indent="0">
              <a:buNone/>
              <a:defRPr sz="2400"/>
            </a:lvl3pPr>
            <a:lvl4pPr marL="1371390" indent="0">
              <a:buNone/>
              <a:defRPr sz="2000"/>
            </a:lvl4pPr>
            <a:lvl5pPr marL="1828518" indent="0">
              <a:buNone/>
              <a:defRPr sz="2000"/>
            </a:lvl5pPr>
            <a:lvl6pPr marL="2285650" indent="0">
              <a:buNone/>
              <a:defRPr sz="2000"/>
            </a:lvl6pPr>
            <a:lvl7pPr marL="2742778" indent="0">
              <a:buNone/>
              <a:defRPr sz="2000"/>
            </a:lvl7pPr>
            <a:lvl8pPr marL="3199909" indent="0">
              <a:buNone/>
              <a:defRPr sz="2000"/>
            </a:lvl8pPr>
            <a:lvl9pPr marL="3657039"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9" y="7634290"/>
            <a:ext cx="7802563" cy="1144587"/>
          </a:xfrm>
          <a:prstGeom prst="rect">
            <a:avLst/>
          </a:prstGeom>
        </p:spPr>
        <p:txBody>
          <a:bodyPr vert="horz" lIns="91425" tIns="45712" rIns="91425" bIns="45712"/>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2"/>
          <p:cNvSpPr txBox="1">
            <a:spLocks noGrp="1" noChangeArrowheads="1"/>
          </p:cNvSpPr>
          <p:nvPr>
            <p:ph type="sldNum" sz="quarter" idx="10"/>
          </p:nvPr>
        </p:nvSpPr>
        <p:spPr>
          <a:ln/>
        </p:spPr>
        <p:txBody>
          <a:bodyPr/>
          <a:lstStyle>
            <a:lvl1pPr>
              <a:defRPr/>
            </a:lvl1pPr>
          </a:lstStyle>
          <a:p>
            <a:pPr>
              <a:defRPr/>
            </a:pPr>
            <a:fld id="{2791B5A0-6F45-6342-9682-BFA20E1BAA35}" type="slidenum">
              <a:rPr lang="en-US"/>
              <a:pPr>
                <a:defRPr/>
              </a:pPr>
              <a:t>‹#›</a:t>
            </a:fld>
            <a:endParaRPr lang="en-US"/>
          </a:p>
        </p:txBody>
      </p:sp>
    </p:spTree>
    <p:extLst>
      <p:ext uri="{BB962C8B-B14F-4D97-AF65-F5344CB8AC3E}">
        <p14:creationId xmlns:p14="http://schemas.microsoft.com/office/powerpoint/2010/main" val="1685733689"/>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6" y="2276479"/>
            <a:ext cx="11703050" cy="6435725"/>
          </a:xfrm>
          <a:prstGeom prst="rect">
            <a:avLst/>
          </a:prstGeom>
        </p:spPr>
        <p:txBody>
          <a:bodyPr vert="eaVert"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1943FC79-0407-6D45-8CAB-EED7FE6CC249}" type="slidenum">
              <a:rPr lang="en-US"/>
              <a:pPr>
                <a:defRPr/>
              </a:pPr>
              <a:t>‹#›</a:t>
            </a:fld>
            <a:endParaRPr lang="en-US"/>
          </a:p>
        </p:txBody>
      </p:sp>
    </p:spTree>
    <p:extLst>
      <p:ext uri="{BB962C8B-B14F-4D97-AF65-F5344CB8AC3E}">
        <p14:creationId xmlns:p14="http://schemas.microsoft.com/office/powerpoint/2010/main" val="1618669148"/>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6"/>
            <a:ext cx="2925761" cy="679132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6" y="2276476"/>
            <a:ext cx="8624887" cy="6791324"/>
          </a:xfrm>
          <a:prstGeom prst="rect">
            <a:avLst/>
          </a:prstGeom>
        </p:spPr>
        <p:txBody>
          <a:bodyPr vert="eaVert"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78E9EFF8-09E6-3E4A-8B15-06DBF08C699F}" type="slidenum">
              <a:rPr lang="en-US"/>
              <a:pPr>
                <a:defRPr/>
              </a:pPr>
              <a:t>‹#›</a:t>
            </a:fld>
            <a:endParaRPr lang="en-US"/>
          </a:p>
        </p:txBody>
      </p:sp>
    </p:spTree>
    <p:extLst>
      <p:ext uri="{BB962C8B-B14F-4D97-AF65-F5344CB8AC3E}">
        <p14:creationId xmlns:p14="http://schemas.microsoft.com/office/powerpoint/2010/main" val="1598128826"/>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6" y="3030540"/>
            <a:ext cx="11055350" cy="20907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9"/>
            <a:ext cx="9102726" cy="2492375"/>
          </a:xfrm>
          <a:prstGeom prst="rect">
            <a:avLst/>
          </a:prstGeom>
        </p:spPr>
        <p:txBody>
          <a:bodyPr vert="horz" lIns="91425" tIns="45712" rIns="91425" bIns="45712"/>
          <a:lstStyle>
            <a:lvl1pPr marL="0" indent="0" algn="ctr">
              <a:buNone/>
              <a:defRPr/>
            </a:lvl1pPr>
            <a:lvl2pPr marL="457129" indent="0" algn="ctr">
              <a:buNone/>
              <a:defRPr/>
            </a:lvl2pPr>
            <a:lvl3pPr marL="914260" indent="0" algn="ctr">
              <a:buNone/>
              <a:defRPr/>
            </a:lvl3pPr>
            <a:lvl4pPr marL="1371390" indent="0" algn="ctr">
              <a:buNone/>
              <a:defRPr/>
            </a:lvl4pPr>
            <a:lvl5pPr marL="1828518" indent="0" algn="ctr">
              <a:buNone/>
              <a:defRPr/>
            </a:lvl5pPr>
            <a:lvl6pPr marL="2285650" indent="0" algn="ctr">
              <a:buNone/>
              <a:defRPr/>
            </a:lvl6pPr>
            <a:lvl7pPr marL="2742778" indent="0" algn="ctr">
              <a:buNone/>
              <a:defRPr/>
            </a:lvl7pPr>
            <a:lvl8pPr marL="3199909" indent="0" algn="ctr">
              <a:buNone/>
              <a:defRPr/>
            </a:lvl8pPr>
            <a:lvl9pPr marL="3657039" indent="0" algn="ctr">
              <a:buNone/>
              <a:defRPr/>
            </a:lvl9pPr>
          </a:lstStyle>
          <a:p>
            <a:r>
              <a:rPr lang="en-US" smtClean="0"/>
              <a:t>Click to edit Master subtitle style</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D953A2D9-F5F0-B14F-9090-A759C1775389}" type="slidenum">
              <a:rPr lang="en-US"/>
              <a:pPr>
                <a:defRPr/>
              </a:pPr>
              <a:t>‹#›</a:t>
            </a:fld>
            <a:endParaRPr lang="en-US"/>
          </a:p>
        </p:txBody>
      </p:sp>
    </p:spTree>
    <p:extLst>
      <p:ext uri="{BB962C8B-B14F-4D97-AF65-F5344CB8AC3E}">
        <p14:creationId xmlns:p14="http://schemas.microsoft.com/office/powerpoint/2010/main" val="641069299"/>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6" y="2276479"/>
            <a:ext cx="11703050" cy="6435725"/>
          </a:xfrm>
          <a:prstGeom prst="rect">
            <a:avLst/>
          </a:prstGeom>
        </p:spPr>
        <p:txBody>
          <a:bodyPr vert="horz"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993D8B96-9226-3840-9E11-1FC230D34C31}" type="slidenum">
              <a:rPr lang="en-US"/>
              <a:pPr>
                <a:defRPr/>
              </a:pPr>
              <a:t>‹#›</a:t>
            </a:fld>
            <a:endParaRPr lang="en-US"/>
          </a:p>
        </p:txBody>
      </p:sp>
    </p:spTree>
    <p:extLst>
      <p:ext uri="{BB962C8B-B14F-4D97-AF65-F5344CB8AC3E}">
        <p14:creationId xmlns:p14="http://schemas.microsoft.com/office/powerpoint/2010/main" val="93113015"/>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2"/>
            <a:ext cx="11053761"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49"/>
            <a:ext cx="11053761" cy="2133601"/>
          </a:xfrm>
          <a:prstGeom prst="rect">
            <a:avLst/>
          </a:prstGeom>
        </p:spPr>
        <p:txBody>
          <a:bodyPr vert="horz" lIns="91425" tIns="45712" rIns="91425" bIns="45712" anchor="b"/>
          <a:lstStyle>
            <a:lvl1pPr marL="0" indent="0">
              <a:buNone/>
              <a:defRPr sz="2000"/>
            </a:lvl1pPr>
            <a:lvl2pPr marL="457129" indent="0">
              <a:buNone/>
              <a:defRPr sz="1800"/>
            </a:lvl2pPr>
            <a:lvl3pPr marL="914260" indent="0">
              <a:buNone/>
              <a:defRPr sz="1600"/>
            </a:lvl3pPr>
            <a:lvl4pPr marL="1371390" indent="0">
              <a:buNone/>
              <a:defRPr sz="1400"/>
            </a:lvl4pPr>
            <a:lvl5pPr marL="1828518" indent="0">
              <a:buNone/>
              <a:defRPr sz="1400"/>
            </a:lvl5pPr>
            <a:lvl6pPr marL="2285650" indent="0">
              <a:buNone/>
              <a:defRPr sz="1400"/>
            </a:lvl6pPr>
            <a:lvl7pPr marL="2742778" indent="0">
              <a:buNone/>
              <a:defRPr sz="1400"/>
            </a:lvl7pPr>
            <a:lvl8pPr marL="3199909" indent="0">
              <a:buNone/>
              <a:defRPr sz="1400"/>
            </a:lvl8pPr>
            <a:lvl9pPr marL="3657039" indent="0">
              <a:buNone/>
              <a:defRPr sz="1400"/>
            </a:lvl9pPr>
          </a:lstStyle>
          <a:p>
            <a:pPr lvl="0"/>
            <a:r>
              <a:rPr lang="en-US" smtClean="0"/>
              <a:t>Click to edit Master text styles</a:t>
            </a:r>
          </a:p>
        </p:txBody>
      </p:sp>
      <p:sp>
        <p:nvSpPr>
          <p:cNvPr id="4" name="Text Box 2"/>
          <p:cNvSpPr txBox="1">
            <a:spLocks noGrp="1" noChangeArrowheads="1"/>
          </p:cNvSpPr>
          <p:nvPr>
            <p:ph type="sldNum" sz="quarter" idx="10"/>
          </p:nvPr>
        </p:nvSpPr>
        <p:spPr>
          <a:ln/>
        </p:spPr>
        <p:txBody>
          <a:bodyPr/>
          <a:lstStyle>
            <a:lvl1pPr>
              <a:defRPr/>
            </a:lvl1pPr>
          </a:lstStyle>
          <a:p>
            <a:pPr>
              <a:defRPr/>
            </a:pPr>
            <a:fld id="{2FC263FD-1D38-F248-AB4D-5A1EAF2BC5CB}" type="slidenum">
              <a:rPr lang="en-US"/>
              <a:pPr>
                <a:defRPr/>
              </a:pPr>
              <a:t>‹#›</a:t>
            </a:fld>
            <a:endParaRPr lang="en-US"/>
          </a:p>
        </p:txBody>
      </p:sp>
    </p:spTree>
    <p:extLst>
      <p:ext uri="{BB962C8B-B14F-4D97-AF65-F5344CB8AC3E}">
        <p14:creationId xmlns:p14="http://schemas.microsoft.com/office/powerpoint/2010/main" val="657789044"/>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8" y="2276479"/>
            <a:ext cx="5775324" cy="6435725"/>
          </a:xfrm>
          <a:prstGeom prst="rect">
            <a:avLst/>
          </a:prstGeom>
        </p:spPr>
        <p:txBody>
          <a:bodyPr vert="horz" lIns="91425" tIns="45712" rIns="91425" bIns="45712"/>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2" y="2276479"/>
            <a:ext cx="5775324" cy="6435725"/>
          </a:xfrm>
          <a:prstGeom prst="rect">
            <a:avLst/>
          </a:prstGeom>
        </p:spPr>
        <p:txBody>
          <a:bodyPr vert="horz" lIns="91425" tIns="45712" rIns="91425" bIns="45712"/>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Box 2"/>
          <p:cNvSpPr txBox="1">
            <a:spLocks noGrp="1" noChangeArrowheads="1"/>
          </p:cNvSpPr>
          <p:nvPr>
            <p:ph type="sldNum" sz="quarter" idx="10"/>
          </p:nvPr>
        </p:nvSpPr>
        <p:spPr>
          <a:ln/>
        </p:spPr>
        <p:txBody>
          <a:bodyPr/>
          <a:lstStyle>
            <a:lvl1pPr>
              <a:defRPr/>
            </a:lvl1pPr>
          </a:lstStyle>
          <a:p>
            <a:pPr>
              <a:defRPr/>
            </a:pPr>
            <a:fld id="{69323EC5-A342-FE47-BB84-287C7B130B9A}" type="slidenum">
              <a:rPr lang="en-US"/>
              <a:pPr>
                <a:defRPr/>
              </a:pPr>
              <a:t>‹#›</a:t>
            </a:fld>
            <a:endParaRPr lang="en-US"/>
          </a:p>
        </p:txBody>
      </p:sp>
    </p:spTree>
    <p:extLst>
      <p:ext uri="{BB962C8B-B14F-4D97-AF65-F5344CB8AC3E}">
        <p14:creationId xmlns:p14="http://schemas.microsoft.com/office/powerpoint/2010/main" val="3854280156"/>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6" y="2182814"/>
            <a:ext cx="5745163" cy="909638"/>
          </a:xfrm>
          <a:prstGeom prst="rect">
            <a:avLst/>
          </a:prstGeom>
        </p:spPr>
        <p:txBody>
          <a:bodyPr vert="horz" lIns="91425" tIns="45712" rIns="91425" bIns="45712"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6" y="3092451"/>
            <a:ext cx="5745163" cy="5619750"/>
          </a:xfrm>
          <a:prstGeom prst="rect">
            <a:avLst/>
          </a:prstGeom>
        </p:spPr>
        <p:txBody>
          <a:bodyPr vert="horz" lIns="91425" tIns="45712" rIns="91425" bIns="45712"/>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90" y="2182814"/>
            <a:ext cx="5748336" cy="909638"/>
          </a:xfrm>
          <a:prstGeom prst="rect">
            <a:avLst/>
          </a:prstGeom>
        </p:spPr>
        <p:txBody>
          <a:bodyPr vert="horz" lIns="91425" tIns="45712" rIns="91425" bIns="45712"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90" y="3092451"/>
            <a:ext cx="5748336" cy="5619750"/>
          </a:xfrm>
          <a:prstGeom prst="rect">
            <a:avLst/>
          </a:prstGeom>
        </p:spPr>
        <p:txBody>
          <a:bodyPr vert="horz" lIns="91425" tIns="45712" rIns="91425" bIns="45712"/>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Box 2"/>
          <p:cNvSpPr txBox="1">
            <a:spLocks noGrp="1" noChangeArrowheads="1"/>
          </p:cNvSpPr>
          <p:nvPr>
            <p:ph type="sldNum" sz="quarter" idx="10"/>
          </p:nvPr>
        </p:nvSpPr>
        <p:spPr>
          <a:ln/>
        </p:spPr>
        <p:txBody>
          <a:bodyPr/>
          <a:lstStyle>
            <a:lvl1pPr>
              <a:defRPr/>
            </a:lvl1pPr>
          </a:lstStyle>
          <a:p>
            <a:pPr>
              <a:defRPr/>
            </a:pPr>
            <a:fld id="{59DCC854-9C77-B74E-982B-4A271061C742}" type="slidenum">
              <a:rPr lang="en-US"/>
              <a:pPr>
                <a:defRPr/>
              </a:pPr>
              <a:t>‹#›</a:t>
            </a:fld>
            <a:endParaRPr lang="en-US"/>
          </a:p>
        </p:txBody>
      </p:sp>
    </p:spTree>
    <p:extLst>
      <p:ext uri="{BB962C8B-B14F-4D97-AF65-F5344CB8AC3E}">
        <p14:creationId xmlns:p14="http://schemas.microsoft.com/office/powerpoint/2010/main" val="2332378031"/>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Box 2"/>
          <p:cNvSpPr txBox="1">
            <a:spLocks noGrp="1" noChangeArrowheads="1"/>
          </p:cNvSpPr>
          <p:nvPr>
            <p:ph type="sldNum" sz="quarter" idx="10"/>
          </p:nvPr>
        </p:nvSpPr>
        <p:spPr>
          <a:ln/>
        </p:spPr>
        <p:txBody>
          <a:bodyPr/>
          <a:lstStyle>
            <a:lvl1pPr>
              <a:defRPr/>
            </a:lvl1pPr>
          </a:lstStyle>
          <a:p>
            <a:pPr>
              <a:defRPr/>
            </a:pPr>
            <a:fld id="{70523A7C-671E-9A49-AD79-933E64F123A2}" type="slidenum">
              <a:rPr lang="en-US"/>
              <a:pPr>
                <a:defRPr/>
              </a:pPr>
              <a:t>‹#›</a:t>
            </a:fld>
            <a:endParaRPr lang="en-US"/>
          </a:p>
        </p:txBody>
      </p:sp>
    </p:spTree>
    <p:extLst>
      <p:ext uri="{BB962C8B-B14F-4D97-AF65-F5344CB8AC3E}">
        <p14:creationId xmlns:p14="http://schemas.microsoft.com/office/powerpoint/2010/main" val="4047316536"/>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2"/>
          <p:cNvSpPr txBox="1">
            <a:spLocks noGrp="1" noChangeArrowheads="1"/>
          </p:cNvSpPr>
          <p:nvPr>
            <p:ph type="sldNum" sz="quarter" idx="10"/>
          </p:nvPr>
        </p:nvSpPr>
        <p:spPr>
          <a:ln/>
        </p:spPr>
        <p:txBody>
          <a:bodyPr/>
          <a:lstStyle>
            <a:lvl1pPr>
              <a:defRPr/>
            </a:lvl1pPr>
          </a:lstStyle>
          <a:p>
            <a:pPr>
              <a:defRPr/>
            </a:pPr>
            <a:fld id="{2FF590E1-6D3C-B94C-B713-2BA888750EE6}" type="slidenum">
              <a:rPr lang="en-US"/>
              <a:pPr>
                <a:defRPr/>
              </a:pPr>
              <a:t>‹#›</a:t>
            </a:fld>
            <a:endParaRPr lang="en-US"/>
          </a:p>
        </p:txBody>
      </p:sp>
    </p:spTree>
    <p:extLst>
      <p:ext uri="{BB962C8B-B14F-4D97-AF65-F5344CB8AC3E}">
        <p14:creationId xmlns:p14="http://schemas.microsoft.com/office/powerpoint/2010/main" val="3518254558"/>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2"/>
            <a:ext cx="11053761" cy="1936750"/>
          </a:xfrm>
          <a:prstGeom prst="rect">
            <a:avLst/>
          </a:prstGeom>
        </p:spPr>
        <p:txBody>
          <a:bodyPr vert="horz" lIns="91425" tIns="45712" rIns="91425" bIns="45712"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49"/>
            <a:ext cx="11053761" cy="2133601"/>
          </a:xfrm>
        </p:spPr>
        <p:txBody>
          <a:bodyPr anchor="b"/>
          <a:lstStyle>
            <a:lvl1pPr marL="0" indent="0">
              <a:buNone/>
              <a:defRPr sz="2000"/>
            </a:lvl1pPr>
            <a:lvl2pPr marL="457129" indent="0">
              <a:buNone/>
              <a:defRPr sz="1800"/>
            </a:lvl2pPr>
            <a:lvl3pPr marL="914260" indent="0">
              <a:buNone/>
              <a:defRPr sz="1600"/>
            </a:lvl3pPr>
            <a:lvl4pPr marL="1371390" indent="0">
              <a:buNone/>
              <a:defRPr sz="1400"/>
            </a:lvl4pPr>
            <a:lvl5pPr marL="1828518" indent="0">
              <a:buNone/>
              <a:defRPr sz="1400"/>
            </a:lvl5pPr>
            <a:lvl6pPr marL="2285650" indent="0">
              <a:buNone/>
              <a:defRPr sz="1400"/>
            </a:lvl6pPr>
            <a:lvl7pPr marL="2742778" indent="0">
              <a:buNone/>
              <a:defRPr sz="1400"/>
            </a:lvl7pPr>
            <a:lvl8pPr marL="3199909" indent="0">
              <a:buNone/>
              <a:defRPr sz="1400"/>
            </a:lvl8pPr>
            <a:lvl9pPr marL="3657039" indent="0">
              <a:buNone/>
              <a:defRPr sz="1400"/>
            </a:lvl9pPr>
          </a:lstStyle>
          <a:p>
            <a:pPr lvl="0"/>
            <a:r>
              <a:rPr lang="en-US" smtClean="0"/>
              <a:t>Click to edit Master text styles</a:t>
            </a:r>
          </a:p>
        </p:txBody>
      </p:sp>
      <p:sp>
        <p:nvSpPr>
          <p:cNvPr id="4" name="Text Box 2"/>
          <p:cNvSpPr txBox="1">
            <a:spLocks noGrp="1" noChangeArrowheads="1"/>
          </p:cNvSpPr>
          <p:nvPr>
            <p:ph type="sldNum" sz="quarter" idx="10"/>
          </p:nvPr>
        </p:nvSpPr>
        <p:spPr>
          <a:ln/>
        </p:spPr>
        <p:txBody>
          <a:bodyPr/>
          <a:lstStyle>
            <a:lvl1pPr>
              <a:defRPr/>
            </a:lvl1pPr>
          </a:lstStyle>
          <a:p>
            <a:pPr>
              <a:defRPr/>
            </a:pPr>
            <a:fld id="{E3571CD7-7B59-784F-BCF3-496094E65937}" type="slidenum">
              <a:rPr lang="en-US"/>
              <a:pPr>
                <a:defRPr/>
              </a:pPr>
              <a:t>‹#›</a:t>
            </a:fld>
            <a:endParaRPr lang="en-US"/>
          </a:p>
        </p:txBody>
      </p:sp>
    </p:spTree>
    <p:extLst>
      <p:ext uri="{BB962C8B-B14F-4D97-AF65-F5344CB8AC3E}">
        <p14:creationId xmlns:p14="http://schemas.microsoft.com/office/powerpoint/2010/main" val="106048010"/>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9" y="388943"/>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9"/>
            <a:ext cx="7269163" cy="8323263"/>
          </a:xfrm>
          <a:prstGeom prst="rect">
            <a:avLst/>
          </a:prstGeom>
        </p:spPr>
        <p:txBody>
          <a:bodyPr vert="horz" lIns="91425" tIns="45712" rIns="91425" bIns="45712"/>
          <a:lstStyle>
            <a:lvl1pPr>
              <a:defRPr sz="31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9" y="2041526"/>
            <a:ext cx="4278313" cy="6670674"/>
          </a:xfrm>
          <a:prstGeom prst="rect">
            <a:avLst/>
          </a:prstGeom>
        </p:spPr>
        <p:txBody>
          <a:bodyPr vert="horz" lIns="91425" tIns="45712" rIns="91425" bIns="45712"/>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2"/>
          <p:cNvSpPr txBox="1">
            <a:spLocks noGrp="1" noChangeArrowheads="1"/>
          </p:cNvSpPr>
          <p:nvPr>
            <p:ph type="sldNum" sz="quarter" idx="10"/>
          </p:nvPr>
        </p:nvSpPr>
        <p:spPr>
          <a:ln/>
        </p:spPr>
        <p:txBody>
          <a:bodyPr/>
          <a:lstStyle>
            <a:lvl1pPr>
              <a:defRPr/>
            </a:lvl1pPr>
          </a:lstStyle>
          <a:p>
            <a:pPr>
              <a:defRPr/>
            </a:pPr>
            <a:fld id="{56979018-0EA8-A441-BED1-DC5F69ADC515}" type="slidenum">
              <a:rPr lang="en-US"/>
              <a:pPr>
                <a:defRPr/>
              </a:pPr>
              <a:t>‹#›</a:t>
            </a:fld>
            <a:endParaRPr lang="en-US"/>
          </a:p>
        </p:txBody>
      </p:sp>
    </p:spTree>
    <p:extLst>
      <p:ext uri="{BB962C8B-B14F-4D97-AF65-F5344CB8AC3E}">
        <p14:creationId xmlns:p14="http://schemas.microsoft.com/office/powerpoint/2010/main" val="1755197452"/>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9" y="6827839"/>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9" y="871538"/>
            <a:ext cx="7802563" cy="5851526"/>
          </a:xfrm>
          <a:prstGeom prst="rect">
            <a:avLst/>
          </a:prstGeom>
        </p:spPr>
        <p:txBody>
          <a:bodyPr vert="horz" lIns="91425" tIns="45712" rIns="91425" bIns="45712"/>
          <a:lstStyle>
            <a:lvl1pPr marL="0" indent="0">
              <a:buNone/>
              <a:defRPr sz="3100"/>
            </a:lvl1pPr>
            <a:lvl2pPr marL="457129" indent="0">
              <a:buNone/>
              <a:defRPr sz="2800"/>
            </a:lvl2pPr>
            <a:lvl3pPr marL="914260" indent="0">
              <a:buNone/>
              <a:defRPr sz="2400"/>
            </a:lvl3pPr>
            <a:lvl4pPr marL="1371390" indent="0">
              <a:buNone/>
              <a:defRPr sz="2000"/>
            </a:lvl4pPr>
            <a:lvl5pPr marL="1828518" indent="0">
              <a:buNone/>
              <a:defRPr sz="2000"/>
            </a:lvl5pPr>
            <a:lvl6pPr marL="2285650" indent="0">
              <a:buNone/>
              <a:defRPr sz="2000"/>
            </a:lvl6pPr>
            <a:lvl7pPr marL="2742778" indent="0">
              <a:buNone/>
              <a:defRPr sz="2000"/>
            </a:lvl7pPr>
            <a:lvl8pPr marL="3199909" indent="0">
              <a:buNone/>
              <a:defRPr sz="2000"/>
            </a:lvl8pPr>
            <a:lvl9pPr marL="3657039"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9" y="7634290"/>
            <a:ext cx="7802563" cy="1144587"/>
          </a:xfrm>
          <a:prstGeom prst="rect">
            <a:avLst/>
          </a:prstGeom>
        </p:spPr>
        <p:txBody>
          <a:bodyPr vert="horz" lIns="91425" tIns="45712" rIns="91425" bIns="45712"/>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2"/>
          <p:cNvSpPr txBox="1">
            <a:spLocks noGrp="1" noChangeArrowheads="1"/>
          </p:cNvSpPr>
          <p:nvPr>
            <p:ph type="sldNum" sz="quarter" idx="10"/>
          </p:nvPr>
        </p:nvSpPr>
        <p:spPr>
          <a:ln/>
        </p:spPr>
        <p:txBody>
          <a:bodyPr/>
          <a:lstStyle>
            <a:lvl1pPr>
              <a:defRPr/>
            </a:lvl1pPr>
          </a:lstStyle>
          <a:p>
            <a:pPr>
              <a:defRPr/>
            </a:pPr>
            <a:fld id="{25091737-E541-A849-B725-1446A7DF939E}" type="slidenum">
              <a:rPr lang="en-US"/>
              <a:pPr>
                <a:defRPr/>
              </a:pPr>
              <a:t>‹#›</a:t>
            </a:fld>
            <a:endParaRPr lang="en-US"/>
          </a:p>
        </p:txBody>
      </p:sp>
    </p:spTree>
    <p:extLst>
      <p:ext uri="{BB962C8B-B14F-4D97-AF65-F5344CB8AC3E}">
        <p14:creationId xmlns:p14="http://schemas.microsoft.com/office/powerpoint/2010/main" val="1174606640"/>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6" y="2276479"/>
            <a:ext cx="11703050" cy="6435725"/>
          </a:xfrm>
          <a:prstGeom prst="rect">
            <a:avLst/>
          </a:prstGeom>
        </p:spPr>
        <p:txBody>
          <a:bodyPr vert="eaVert"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C1F60108-BECC-B749-A22C-070613812F8F}" type="slidenum">
              <a:rPr lang="en-US"/>
              <a:pPr>
                <a:defRPr/>
              </a:pPr>
              <a:t>‹#›</a:t>
            </a:fld>
            <a:endParaRPr lang="en-US"/>
          </a:p>
        </p:txBody>
      </p:sp>
    </p:spTree>
    <p:extLst>
      <p:ext uri="{BB962C8B-B14F-4D97-AF65-F5344CB8AC3E}">
        <p14:creationId xmlns:p14="http://schemas.microsoft.com/office/powerpoint/2010/main" val="792934011"/>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6"/>
            <a:ext cx="2925761" cy="679132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6" y="2276476"/>
            <a:ext cx="8624887" cy="6791324"/>
          </a:xfrm>
          <a:prstGeom prst="rect">
            <a:avLst/>
          </a:prstGeom>
        </p:spPr>
        <p:txBody>
          <a:bodyPr vert="eaVert"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24810EFA-A0AB-A14D-8CEA-FBEDDF599700}" type="slidenum">
              <a:rPr lang="en-US"/>
              <a:pPr>
                <a:defRPr/>
              </a:pPr>
              <a:t>‹#›</a:t>
            </a:fld>
            <a:endParaRPr lang="en-US"/>
          </a:p>
        </p:txBody>
      </p:sp>
    </p:spTree>
    <p:extLst>
      <p:ext uri="{BB962C8B-B14F-4D97-AF65-F5344CB8AC3E}">
        <p14:creationId xmlns:p14="http://schemas.microsoft.com/office/powerpoint/2010/main" val="3947944187"/>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6" y="3030540"/>
            <a:ext cx="11055350" cy="20907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9"/>
            <a:ext cx="9102726" cy="2492375"/>
          </a:xfrm>
        </p:spPr>
        <p:txBody>
          <a:bodyPr/>
          <a:lstStyle>
            <a:lvl1pPr marL="0" indent="0" algn="ctr">
              <a:buNone/>
              <a:defRPr/>
            </a:lvl1pPr>
            <a:lvl2pPr marL="457129" indent="0" algn="ctr">
              <a:buNone/>
              <a:defRPr/>
            </a:lvl2pPr>
            <a:lvl3pPr marL="914260" indent="0" algn="ctr">
              <a:buNone/>
              <a:defRPr/>
            </a:lvl3pPr>
            <a:lvl4pPr marL="1371390" indent="0" algn="ctr">
              <a:buNone/>
              <a:defRPr/>
            </a:lvl4pPr>
            <a:lvl5pPr marL="1828518" indent="0" algn="ctr">
              <a:buNone/>
              <a:defRPr/>
            </a:lvl5pPr>
            <a:lvl6pPr marL="2285650" indent="0" algn="ctr">
              <a:buNone/>
              <a:defRPr/>
            </a:lvl6pPr>
            <a:lvl7pPr marL="2742778" indent="0" algn="ctr">
              <a:buNone/>
              <a:defRPr/>
            </a:lvl7pPr>
            <a:lvl8pPr marL="3199909" indent="0" algn="ctr">
              <a:buNone/>
              <a:defRPr/>
            </a:lvl8pPr>
            <a:lvl9pPr marL="3657039" indent="0" algn="ctr">
              <a:buNone/>
              <a:defRPr/>
            </a:lvl9pPr>
          </a:lstStyle>
          <a:p>
            <a:r>
              <a:rPr lang="en-US" smtClean="0"/>
              <a:t>Click to edit Master subtitle style</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645A3575-9FA5-F440-B026-9663B70A1243}" type="slidenum">
              <a:rPr lang="en-US"/>
              <a:pPr>
                <a:defRPr/>
              </a:pPr>
              <a:t>‹#›</a:t>
            </a:fld>
            <a:endParaRPr lang="en-US"/>
          </a:p>
        </p:txBody>
      </p:sp>
    </p:spTree>
    <p:extLst>
      <p:ext uri="{BB962C8B-B14F-4D97-AF65-F5344CB8AC3E}">
        <p14:creationId xmlns:p14="http://schemas.microsoft.com/office/powerpoint/2010/main" val="2479715974"/>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8FA27368-8BF3-E749-A5B9-DAE33BC28DEC}" type="slidenum">
              <a:rPr lang="en-US"/>
              <a:pPr>
                <a:defRPr/>
              </a:pPr>
              <a:t>‹#›</a:t>
            </a:fld>
            <a:endParaRPr lang="en-US"/>
          </a:p>
        </p:txBody>
      </p:sp>
    </p:spTree>
    <p:extLst>
      <p:ext uri="{BB962C8B-B14F-4D97-AF65-F5344CB8AC3E}">
        <p14:creationId xmlns:p14="http://schemas.microsoft.com/office/powerpoint/2010/main" val="2447088842"/>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2"/>
            <a:ext cx="11053761"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49"/>
            <a:ext cx="11053761" cy="2133601"/>
          </a:xfrm>
        </p:spPr>
        <p:txBody>
          <a:bodyPr anchor="b"/>
          <a:lstStyle>
            <a:lvl1pPr marL="0" indent="0">
              <a:buNone/>
              <a:defRPr sz="2000"/>
            </a:lvl1pPr>
            <a:lvl2pPr marL="457129" indent="0">
              <a:buNone/>
              <a:defRPr sz="1800"/>
            </a:lvl2pPr>
            <a:lvl3pPr marL="914260" indent="0">
              <a:buNone/>
              <a:defRPr sz="1600"/>
            </a:lvl3pPr>
            <a:lvl4pPr marL="1371390" indent="0">
              <a:buNone/>
              <a:defRPr sz="1400"/>
            </a:lvl4pPr>
            <a:lvl5pPr marL="1828518" indent="0">
              <a:buNone/>
              <a:defRPr sz="1400"/>
            </a:lvl5pPr>
            <a:lvl6pPr marL="2285650" indent="0">
              <a:buNone/>
              <a:defRPr sz="1400"/>
            </a:lvl6pPr>
            <a:lvl7pPr marL="2742778" indent="0">
              <a:buNone/>
              <a:defRPr sz="1400"/>
            </a:lvl7pPr>
            <a:lvl8pPr marL="3199909" indent="0">
              <a:buNone/>
              <a:defRPr sz="1400"/>
            </a:lvl8pPr>
            <a:lvl9pPr marL="3657039" indent="0">
              <a:buNone/>
              <a:defRPr sz="1400"/>
            </a:lvl9pPr>
          </a:lstStyle>
          <a:p>
            <a:pPr lvl="0"/>
            <a:r>
              <a:rPr lang="en-US" smtClean="0"/>
              <a:t>Click to edit Master text styles</a:t>
            </a:r>
          </a:p>
        </p:txBody>
      </p:sp>
      <p:sp>
        <p:nvSpPr>
          <p:cNvPr id="4" name="Text Box 3"/>
          <p:cNvSpPr txBox="1">
            <a:spLocks noGrp="1" noChangeArrowheads="1"/>
          </p:cNvSpPr>
          <p:nvPr>
            <p:ph type="sldNum" sz="quarter" idx="10"/>
          </p:nvPr>
        </p:nvSpPr>
        <p:spPr>
          <a:ln/>
        </p:spPr>
        <p:txBody>
          <a:bodyPr/>
          <a:lstStyle>
            <a:lvl1pPr>
              <a:defRPr/>
            </a:lvl1pPr>
          </a:lstStyle>
          <a:p>
            <a:pPr>
              <a:defRPr/>
            </a:pPr>
            <a:fld id="{D494FAC3-F24D-FD4D-B793-4C5C1779CC54}" type="slidenum">
              <a:rPr lang="en-US"/>
              <a:pPr>
                <a:defRPr/>
              </a:pPr>
              <a:t>‹#›</a:t>
            </a:fld>
            <a:endParaRPr lang="en-US"/>
          </a:p>
        </p:txBody>
      </p:sp>
    </p:spTree>
    <p:extLst>
      <p:ext uri="{BB962C8B-B14F-4D97-AF65-F5344CB8AC3E}">
        <p14:creationId xmlns:p14="http://schemas.microsoft.com/office/powerpoint/2010/main" val="2014498677"/>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4787902"/>
            <a:ext cx="2857500" cy="330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4787902"/>
            <a:ext cx="2857500" cy="330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Box 3"/>
          <p:cNvSpPr txBox="1">
            <a:spLocks noGrp="1" noChangeArrowheads="1"/>
          </p:cNvSpPr>
          <p:nvPr>
            <p:ph type="sldNum" sz="quarter" idx="10"/>
          </p:nvPr>
        </p:nvSpPr>
        <p:spPr>
          <a:ln/>
        </p:spPr>
        <p:txBody>
          <a:bodyPr/>
          <a:lstStyle>
            <a:lvl1pPr>
              <a:defRPr/>
            </a:lvl1pPr>
          </a:lstStyle>
          <a:p>
            <a:pPr>
              <a:defRPr/>
            </a:pPr>
            <a:fld id="{CF165E18-88FA-BF4A-BF63-842F3F9B12BE}" type="slidenum">
              <a:rPr lang="en-US"/>
              <a:pPr>
                <a:defRPr/>
              </a:pPr>
              <a:t>‹#›</a:t>
            </a:fld>
            <a:endParaRPr lang="en-US"/>
          </a:p>
        </p:txBody>
      </p:sp>
    </p:spTree>
    <p:extLst>
      <p:ext uri="{BB962C8B-B14F-4D97-AF65-F5344CB8AC3E}">
        <p14:creationId xmlns:p14="http://schemas.microsoft.com/office/powerpoint/2010/main" val="1536800980"/>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6" y="2182814"/>
            <a:ext cx="5745163" cy="909638"/>
          </a:xfrm>
        </p:spPr>
        <p:txBody>
          <a:bodyPr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6" y="3092451"/>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90" y="2182814"/>
            <a:ext cx="5748336" cy="909638"/>
          </a:xfrm>
        </p:spPr>
        <p:txBody>
          <a:bodyPr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90" y="3092451"/>
            <a:ext cx="5748336"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Box 3"/>
          <p:cNvSpPr txBox="1">
            <a:spLocks noGrp="1" noChangeArrowheads="1"/>
          </p:cNvSpPr>
          <p:nvPr>
            <p:ph type="sldNum" sz="quarter" idx="10"/>
          </p:nvPr>
        </p:nvSpPr>
        <p:spPr>
          <a:ln/>
        </p:spPr>
        <p:txBody>
          <a:bodyPr/>
          <a:lstStyle>
            <a:lvl1pPr>
              <a:defRPr/>
            </a:lvl1pPr>
          </a:lstStyle>
          <a:p>
            <a:pPr>
              <a:defRPr/>
            </a:pPr>
            <a:fld id="{8273636E-9D16-8F4C-BD7D-05A1AD905E66}" type="slidenum">
              <a:rPr lang="en-US"/>
              <a:pPr>
                <a:defRPr/>
              </a:pPr>
              <a:t>‹#›</a:t>
            </a:fld>
            <a:endParaRPr lang="en-US"/>
          </a:p>
        </p:txBody>
      </p:sp>
    </p:spTree>
    <p:extLst>
      <p:ext uri="{BB962C8B-B14F-4D97-AF65-F5344CB8AC3E}">
        <p14:creationId xmlns:p14="http://schemas.microsoft.com/office/powerpoint/2010/main" val="3286192472"/>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Box 3"/>
          <p:cNvSpPr txBox="1">
            <a:spLocks noGrp="1" noChangeArrowheads="1"/>
          </p:cNvSpPr>
          <p:nvPr>
            <p:ph type="sldNum" sz="quarter" idx="10"/>
          </p:nvPr>
        </p:nvSpPr>
        <p:spPr>
          <a:ln/>
        </p:spPr>
        <p:txBody>
          <a:bodyPr/>
          <a:lstStyle>
            <a:lvl1pPr>
              <a:defRPr/>
            </a:lvl1pPr>
          </a:lstStyle>
          <a:p>
            <a:pPr>
              <a:defRPr/>
            </a:pPr>
            <a:fld id="{5BDC17D4-D0AD-B243-8E09-685494B38291}" type="slidenum">
              <a:rPr lang="en-US"/>
              <a:pPr>
                <a:defRPr/>
              </a:pPr>
              <a:t>‹#›</a:t>
            </a:fld>
            <a:endParaRPr lang="en-US"/>
          </a:p>
        </p:txBody>
      </p:sp>
    </p:spTree>
    <p:extLst>
      <p:ext uri="{BB962C8B-B14F-4D97-AF65-F5344CB8AC3E}">
        <p14:creationId xmlns:p14="http://schemas.microsoft.com/office/powerpoint/2010/main" val="1693050458"/>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a:prstGeom prst="rect">
            <a:avLst/>
          </a:prstGeom>
        </p:spPr>
        <p:txBody>
          <a:bodyPr vert="horz" lIns="91425" tIns="45712" rIns="91425" bIns="45712"/>
          <a:lstStyle/>
          <a:p>
            <a:r>
              <a:rPr lang="en-US" smtClean="0"/>
              <a:t>Click to edit Master title style</a:t>
            </a:r>
            <a:endParaRPr lang="en-US"/>
          </a:p>
        </p:txBody>
      </p:sp>
      <p:sp>
        <p:nvSpPr>
          <p:cNvPr id="3" name="Content Placeholder 2"/>
          <p:cNvSpPr>
            <a:spLocks noGrp="1"/>
          </p:cNvSpPr>
          <p:nvPr>
            <p:ph sz="half" idx="1"/>
          </p:nvPr>
        </p:nvSpPr>
        <p:spPr>
          <a:xfrm>
            <a:off x="1270002" y="1270004"/>
            <a:ext cx="5156200" cy="72136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270004"/>
            <a:ext cx="5156200" cy="72136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Box 2"/>
          <p:cNvSpPr txBox="1">
            <a:spLocks noGrp="1" noChangeArrowheads="1"/>
          </p:cNvSpPr>
          <p:nvPr>
            <p:ph type="sldNum" sz="quarter" idx="10"/>
          </p:nvPr>
        </p:nvSpPr>
        <p:spPr>
          <a:ln/>
        </p:spPr>
        <p:txBody>
          <a:bodyPr/>
          <a:lstStyle>
            <a:lvl1pPr>
              <a:defRPr/>
            </a:lvl1pPr>
          </a:lstStyle>
          <a:p>
            <a:pPr>
              <a:defRPr/>
            </a:pPr>
            <a:fld id="{01F3EFE3-494C-5345-9FEF-028CDD74FA93}" type="slidenum">
              <a:rPr lang="en-US"/>
              <a:pPr>
                <a:defRPr/>
              </a:pPr>
              <a:t>‹#›</a:t>
            </a:fld>
            <a:endParaRPr lang="en-US"/>
          </a:p>
        </p:txBody>
      </p:sp>
    </p:spTree>
    <p:extLst>
      <p:ext uri="{BB962C8B-B14F-4D97-AF65-F5344CB8AC3E}">
        <p14:creationId xmlns:p14="http://schemas.microsoft.com/office/powerpoint/2010/main" val="1021644664"/>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3"/>
          <p:cNvSpPr txBox="1">
            <a:spLocks noGrp="1" noChangeArrowheads="1"/>
          </p:cNvSpPr>
          <p:nvPr>
            <p:ph type="sldNum" sz="quarter" idx="10"/>
          </p:nvPr>
        </p:nvSpPr>
        <p:spPr>
          <a:ln/>
        </p:spPr>
        <p:txBody>
          <a:bodyPr/>
          <a:lstStyle>
            <a:lvl1pPr>
              <a:defRPr/>
            </a:lvl1pPr>
          </a:lstStyle>
          <a:p>
            <a:pPr>
              <a:defRPr/>
            </a:pPr>
            <a:fld id="{A8783D24-DB88-0F46-972D-0E83E09D95BA}" type="slidenum">
              <a:rPr lang="en-US"/>
              <a:pPr>
                <a:defRPr/>
              </a:pPr>
              <a:t>‹#›</a:t>
            </a:fld>
            <a:endParaRPr lang="en-US"/>
          </a:p>
        </p:txBody>
      </p:sp>
    </p:spTree>
    <p:extLst>
      <p:ext uri="{BB962C8B-B14F-4D97-AF65-F5344CB8AC3E}">
        <p14:creationId xmlns:p14="http://schemas.microsoft.com/office/powerpoint/2010/main" val="4086309471"/>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9" y="388943"/>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9"/>
            <a:ext cx="7269163" cy="8323263"/>
          </a:xfrm>
        </p:spPr>
        <p:txBody>
          <a:bodyPr/>
          <a:lstStyle>
            <a:lvl1pPr>
              <a:defRPr sz="31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9" y="2041526"/>
            <a:ext cx="4278313" cy="6670674"/>
          </a:xfrm>
        </p:spPr>
        <p:txBody>
          <a:bodyPr/>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3"/>
          <p:cNvSpPr txBox="1">
            <a:spLocks noGrp="1" noChangeArrowheads="1"/>
          </p:cNvSpPr>
          <p:nvPr>
            <p:ph type="sldNum" sz="quarter" idx="10"/>
          </p:nvPr>
        </p:nvSpPr>
        <p:spPr>
          <a:ln/>
        </p:spPr>
        <p:txBody>
          <a:bodyPr/>
          <a:lstStyle>
            <a:lvl1pPr>
              <a:defRPr/>
            </a:lvl1pPr>
          </a:lstStyle>
          <a:p>
            <a:pPr>
              <a:defRPr/>
            </a:pPr>
            <a:fld id="{F78B7C97-6D42-1B40-96B1-1A1FE9A68A48}" type="slidenum">
              <a:rPr lang="en-US"/>
              <a:pPr>
                <a:defRPr/>
              </a:pPr>
              <a:t>‹#›</a:t>
            </a:fld>
            <a:endParaRPr lang="en-US"/>
          </a:p>
        </p:txBody>
      </p:sp>
    </p:spTree>
    <p:extLst>
      <p:ext uri="{BB962C8B-B14F-4D97-AF65-F5344CB8AC3E}">
        <p14:creationId xmlns:p14="http://schemas.microsoft.com/office/powerpoint/2010/main" val="2178890058"/>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9" y="6827839"/>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9" y="871538"/>
            <a:ext cx="7802563" cy="5851526"/>
          </a:xfrm>
        </p:spPr>
        <p:txBody>
          <a:bodyPr/>
          <a:lstStyle>
            <a:lvl1pPr marL="0" indent="0">
              <a:buNone/>
              <a:defRPr sz="3100"/>
            </a:lvl1pPr>
            <a:lvl2pPr marL="457129" indent="0">
              <a:buNone/>
              <a:defRPr sz="2800"/>
            </a:lvl2pPr>
            <a:lvl3pPr marL="914260" indent="0">
              <a:buNone/>
              <a:defRPr sz="2400"/>
            </a:lvl3pPr>
            <a:lvl4pPr marL="1371390" indent="0">
              <a:buNone/>
              <a:defRPr sz="2000"/>
            </a:lvl4pPr>
            <a:lvl5pPr marL="1828518" indent="0">
              <a:buNone/>
              <a:defRPr sz="2000"/>
            </a:lvl5pPr>
            <a:lvl6pPr marL="2285650" indent="0">
              <a:buNone/>
              <a:defRPr sz="2000"/>
            </a:lvl6pPr>
            <a:lvl7pPr marL="2742778" indent="0">
              <a:buNone/>
              <a:defRPr sz="2000"/>
            </a:lvl7pPr>
            <a:lvl8pPr marL="3199909" indent="0">
              <a:buNone/>
              <a:defRPr sz="2000"/>
            </a:lvl8pPr>
            <a:lvl9pPr marL="3657039"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9" y="7634290"/>
            <a:ext cx="7802563" cy="1144587"/>
          </a:xfrm>
        </p:spPr>
        <p:txBody>
          <a:bodyPr/>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3"/>
          <p:cNvSpPr txBox="1">
            <a:spLocks noGrp="1" noChangeArrowheads="1"/>
          </p:cNvSpPr>
          <p:nvPr>
            <p:ph type="sldNum" sz="quarter" idx="10"/>
          </p:nvPr>
        </p:nvSpPr>
        <p:spPr>
          <a:ln/>
        </p:spPr>
        <p:txBody>
          <a:bodyPr/>
          <a:lstStyle>
            <a:lvl1pPr>
              <a:defRPr/>
            </a:lvl1pPr>
          </a:lstStyle>
          <a:p>
            <a:pPr>
              <a:defRPr/>
            </a:pPr>
            <a:fld id="{EC3B26E0-01CA-7446-8ACC-D19C88D03CDF}" type="slidenum">
              <a:rPr lang="en-US"/>
              <a:pPr>
                <a:defRPr/>
              </a:pPr>
              <a:t>‹#›</a:t>
            </a:fld>
            <a:endParaRPr lang="en-US"/>
          </a:p>
        </p:txBody>
      </p:sp>
    </p:spTree>
    <p:extLst>
      <p:ext uri="{BB962C8B-B14F-4D97-AF65-F5344CB8AC3E}">
        <p14:creationId xmlns:p14="http://schemas.microsoft.com/office/powerpoint/2010/main" val="2946845319"/>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2225FF60-39FC-7E40-BF7C-66965423560A}" type="slidenum">
              <a:rPr lang="en-US"/>
              <a:pPr>
                <a:defRPr/>
              </a:pPr>
              <a:t>‹#›</a:t>
            </a:fld>
            <a:endParaRPr lang="en-US"/>
          </a:p>
        </p:txBody>
      </p:sp>
    </p:spTree>
    <p:extLst>
      <p:ext uri="{BB962C8B-B14F-4D97-AF65-F5344CB8AC3E}">
        <p14:creationId xmlns:p14="http://schemas.microsoft.com/office/powerpoint/2010/main" val="1370122851"/>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2" y="1409699"/>
            <a:ext cx="1466850" cy="668020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1" y="1409699"/>
            <a:ext cx="4248149" cy="6680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E153BC57-E3D5-F24C-8254-268B122AA8F2}" type="slidenum">
              <a:rPr lang="en-US"/>
              <a:pPr>
                <a:defRPr/>
              </a:pPr>
              <a:t>‹#›</a:t>
            </a:fld>
            <a:endParaRPr lang="en-US"/>
          </a:p>
        </p:txBody>
      </p:sp>
    </p:spTree>
    <p:extLst>
      <p:ext uri="{BB962C8B-B14F-4D97-AF65-F5344CB8AC3E}">
        <p14:creationId xmlns:p14="http://schemas.microsoft.com/office/powerpoint/2010/main" val="3619851025"/>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6" y="3030540"/>
            <a:ext cx="11055350" cy="20907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9"/>
            <a:ext cx="9102726" cy="2492375"/>
          </a:xfrm>
        </p:spPr>
        <p:txBody>
          <a:bodyPr/>
          <a:lstStyle>
            <a:lvl1pPr marL="0" indent="0" algn="ctr">
              <a:buNone/>
              <a:defRPr/>
            </a:lvl1pPr>
            <a:lvl2pPr marL="457129" indent="0" algn="ctr">
              <a:buNone/>
              <a:defRPr/>
            </a:lvl2pPr>
            <a:lvl3pPr marL="914260" indent="0" algn="ctr">
              <a:buNone/>
              <a:defRPr/>
            </a:lvl3pPr>
            <a:lvl4pPr marL="1371390" indent="0" algn="ctr">
              <a:buNone/>
              <a:defRPr/>
            </a:lvl4pPr>
            <a:lvl5pPr marL="1828518" indent="0" algn="ctr">
              <a:buNone/>
              <a:defRPr/>
            </a:lvl5pPr>
            <a:lvl6pPr marL="2285650" indent="0" algn="ctr">
              <a:buNone/>
              <a:defRPr/>
            </a:lvl6pPr>
            <a:lvl7pPr marL="2742778" indent="0" algn="ctr">
              <a:buNone/>
              <a:defRPr/>
            </a:lvl7pPr>
            <a:lvl8pPr marL="3199909" indent="0" algn="ctr">
              <a:buNone/>
              <a:defRPr/>
            </a:lvl8pPr>
            <a:lvl9pPr marL="3657039" indent="0" algn="ctr">
              <a:buNone/>
              <a:defRPr/>
            </a:lvl9pPr>
          </a:lstStyle>
          <a:p>
            <a:r>
              <a:rPr lang="en-US" smtClean="0"/>
              <a:t>Click to edit Master subtitle style</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A5AFDB61-3EF9-CE4B-9354-B1387C780B68}" type="slidenum">
              <a:rPr lang="en-US"/>
              <a:pPr>
                <a:defRPr/>
              </a:pPr>
              <a:t>‹#›</a:t>
            </a:fld>
            <a:endParaRPr lang="en-US"/>
          </a:p>
        </p:txBody>
      </p:sp>
    </p:spTree>
    <p:extLst>
      <p:ext uri="{BB962C8B-B14F-4D97-AF65-F5344CB8AC3E}">
        <p14:creationId xmlns:p14="http://schemas.microsoft.com/office/powerpoint/2010/main" val="3827854322"/>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4BA058C5-B2E9-9C43-9F68-6D4232C6BE88}" type="slidenum">
              <a:rPr lang="en-US"/>
              <a:pPr>
                <a:defRPr/>
              </a:pPr>
              <a:t>‹#›</a:t>
            </a:fld>
            <a:endParaRPr lang="en-US"/>
          </a:p>
        </p:txBody>
      </p:sp>
    </p:spTree>
    <p:extLst>
      <p:ext uri="{BB962C8B-B14F-4D97-AF65-F5344CB8AC3E}">
        <p14:creationId xmlns:p14="http://schemas.microsoft.com/office/powerpoint/2010/main" val="988834258"/>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2"/>
            <a:ext cx="11053761"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49"/>
            <a:ext cx="11053761" cy="2133601"/>
          </a:xfrm>
        </p:spPr>
        <p:txBody>
          <a:bodyPr anchor="b"/>
          <a:lstStyle>
            <a:lvl1pPr marL="0" indent="0">
              <a:buNone/>
              <a:defRPr sz="2000"/>
            </a:lvl1pPr>
            <a:lvl2pPr marL="457129" indent="0">
              <a:buNone/>
              <a:defRPr sz="1800"/>
            </a:lvl2pPr>
            <a:lvl3pPr marL="914260" indent="0">
              <a:buNone/>
              <a:defRPr sz="1600"/>
            </a:lvl3pPr>
            <a:lvl4pPr marL="1371390" indent="0">
              <a:buNone/>
              <a:defRPr sz="1400"/>
            </a:lvl4pPr>
            <a:lvl5pPr marL="1828518" indent="0">
              <a:buNone/>
              <a:defRPr sz="1400"/>
            </a:lvl5pPr>
            <a:lvl6pPr marL="2285650" indent="0">
              <a:buNone/>
              <a:defRPr sz="1400"/>
            </a:lvl6pPr>
            <a:lvl7pPr marL="2742778" indent="0">
              <a:buNone/>
              <a:defRPr sz="1400"/>
            </a:lvl7pPr>
            <a:lvl8pPr marL="3199909" indent="0">
              <a:buNone/>
              <a:defRPr sz="1400"/>
            </a:lvl8pPr>
            <a:lvl9pPr marL="3657039" indent="0">
              <a:buNone/>
              <a:defRPr sz="1400"/>
            </a:lvl9pPr>
          </a:lstStyle>
          <a:p>
            <a:pPr lvl="0"/>
            <a:r>
              <a:rPr lang="en-US" smtClean="0"/>
              <a:t>Click to edit Master text styles</a:t>
            </a:r>
          </a:p>
        </p:txBody>
      </p:sp>
      <p:sp>
        <p:nvSpPr>
          <p:cNvPr id="4" name="Text Box 3"/>
          <p:cNvSpPr txBox="1">
            <a:spLocks noGrp="1" noChangeArrowheads="1"/>
          </p:cNvSpPr>
          <p:nvPr>
            <p:ph type="sldNum" sz="quarter" idx="10"/>
          </p:nvPr>
        </p:nvSpPr>
        <p:spPr>
          <a:ln/>
        </p:spPr>
        <p:txBody>
          <a:bodyPr/>
          <a:lstStyle>
            <a:lvl1pPr>
              <a:defRPr/>
            </a:lvl1pPr>
          </a:lstStyle>
          <a:p>
            <a:pPr>
              <a:defRPr/>
            </a:pPr>
            <a:fld id="{4120E6C5-237A-CB47-9B15-9043F75EEB20}" type="slidenum">
              <a:rPr lang="en-US"/>
              <a:pPr>
                <a:defRPr/>
              </a:pPr>
              <a:t>‹#›</a:t>
            </a:fld>
            <a:endParaRPr lang="en-US"/>
          </a:p>
        </p:txBody>
      </p:sp>
    </p:spTree>
    <p:extLst>
      <p:ext uri="{BB962C8B-B14F-4D97-AF65-F5344CB8AC3E}">
        <p14:creationId xmlns:p14="http://schemas.microsoft.com/office/powerpoint/2010/main" val="1493383468"/>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4787902"/>
            <a:ext cx="2857500" cy="330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4787902"/>
            <a:ext cx="2857500" cy="330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Box 3"/>
          <p:cNvSpPr txBox="1">
            <a:spLocks noGrp="1" noChangeArrowheads="1"/>
          </p:cNvSpPr>
          <p:nvPr>
            <p:ph type="sldNum" sz="quarter" idx="10"/>
          </p:nvPr>
        </p:nvSpPr>
        <p:spPr>
          <a:ln/>
        </p:spPr>
        <p:txBody>
          <a:bodyPr/>
          <a:lstStyle>
            <a:lvl1pPr>
              <a:defRPr/>
            </a:lvl1pPr>
          </a:lstStyle>
          <a:p>
            <a:pPr>
              <a:defRPr/>
            </a:pPr>
            <a:fld id="{938233E3-2BA5-EE49-88F2-714B10162D5E}" type="slidenum">
              <a:rPr lang="en-US"/>
              <a:pPr>
                <a:defRPr/>
              </a:pPr>
              <a:t>‹#›</a:t>
            </a:fld>
            <a:endParaRPr lang="en-US"/>
          </a:p>
        </p:txBody>
      </p:sp>
    </p:spTree>
    <p:extLst>
      <p:ext uri="{BB962C8B-B14F-4D97-AF65-F5344CB8AC3E}">
        <p14:creationId xmlns:p14="http://schemas.microsoft.com/office/powerpoint/2010/main" val="382513778"/>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6" y="2182814"/>
            <a:ext cx="5745163" cy="909638"/>
          </a:xfrm>
        </p:spPr>
        <p:txBody>
          <a:bodyPr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6" y="3092451"/>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90" y="2182814"/>
            <a:ext cx="5748336" cy="909638"/>
          </a:xfrm>
        </p:spPr>
        <p:txBody>
          <a:bodyPr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90" y="3092451"/>
            <a:ext cx="5748336"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Box 3"/>
          <p:cNvSpPr txBox="1">
            <a:spLocks noGrp="1" noChangeArrowheads="1"/>
          </p:cNvSpPr>
          <p:nvPr>
            <p:ph type="sldNum" sz="quarter" idx="10"/>
          </p:nvPr>
        </p:nvSpPr>
        <p:spPr>
          <a:ln/>
        </p:spPr>
        <p:txBody>
          <a:bodyPr/>
          <a:lstStyle>
            <a:lvl1pPr>
              <a:defRPr/>
            </a:lvl1pPr>
          </a:lstStyle>
          <a:p>
            <a:pPr>
              <a:defRPr/>
            </a:pPr>
            <a:fld id="{353ACBB8-7C1E-604B-95B3-3C2713A65A10}" type="slidenum">
              <a:rPr lang="en-US"/>
              <a:pPr>
                <a:defRPr/>
              </a:pPr>
              <a:t>‹#›</a:t>
            </a:fld>
            <a:endParaRPr lang="en-US"/>
          </a:p>
        </p:txBody>
      </p:sp>
    </p:spTree>
    <p:extLst>
      <p:ext uri="{BB962C8B-B14F-4D97-AF65-F5344CB8AC3E}">
        <p14:creationId xmlns:p14="http://schemas.microsoft.com/office/powerpoint/2010/main" val="3246596156"/>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a:prstGeom prst="rect">
            <a:avLst/>
          </a:prstGeom>
        </p:spPr>
        <p:txBody>
          <a:bodyPr vert="horz" lIns="91425" tIns="45712" rIns="91425" bIns="45712"/>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6" y="2182814"/>
            <a:ext cx="5745163" cy="909638"/>
          </a:xfrm>
        </p:spPr>
        <p:txBody>
          <a:bodyPr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6" y="3092451"/>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90" y="2182814"/>
            <a:ext cx="5748336" cy="909638"/>
          </a:xfrm>
        </p:spPr>
        <p:txBody>
          <a:bodyPr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90" y="3092451"/>
            <a:ext cx="5748336"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Box 2"/>
          <p:cNvSpPr txBox="1">
            <a:spLocks noGrp="1" noChangeArrowheads="1"/>
          </p:cNvSpPr>
          <p:nvPr>
            <p:ph type="sldNum" sz="quarter" idx="10"/>
          </p:nvPr>
        </p:nvSpPr>
        <p:spPr>
          <a:ln/>
        </p:spPr>
        <p:txBody>
          <a:bodyPr/>
          <a:lstStyle>
            <a:lvl1pPr>
              <a:defRPr/>
            </a:lvl1pPr>
          </a:lstStyle>
          <a:p>
            <a:pPr>
              <a:defRPr/>
            </a:pPr>
            <a:fld id="{4B324954-B34B-D045-A0CF-D320E7CAB4F8}" type="slidenum">
              <a:rPr lang="en-US"/>
              <a:pPr>
                <a:defRPr/>
              </a:pPr>
              <a:t>‹#›</a:t>
            </a:fld>
            <a:endParaRPr lang="en-US"/>
          </a:p>
        </p:txBody>
      </p:sp>
    </p:spTree>
    <p:extLst>
      <p:ext uri="{BB962C8B-B14F-4D97-AF65-F5344CB8AC3E}">
        <p14:creationId xmlns:p14="http://schemas.microsoft.com/office/powerpoint/2010/main" val="1149495502"/>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Box 3"/>
          <p:cNvSpPr txBox="1">
            <a:spLocks noGrp="1" noChangeArrowheads="1"/>
          </p:cNvSpPr>
          <p:nvPr>
            <p:ph type="sldNum" sz="quarter" idx="10"/>
          </p:nvPr>
        </p:nvSpPr>
        <p:spPr>
          <a:ln/>
        </p:spPr>
        <p:txBody>
          <a:bodyPr/>
          <a:lstStyle>
            <a:lvl1pPr>
              <a:defRPr/>
            </a:lvl1pPr>
          </a:lstStyle>
          <a:p>
            <a:pPr>
              <a:defRPr/>
            </a:pPr>
            <a:fld id="{7BF12776-618B-7D40-BDDF-C10684876948}" type="slidenum">
              <a:rPr lang="en-US"/>
              <a:pPr>
                <a:defRPr/>
              </a:pPr>
              <a:t>‹#›</a:t>
            </a:fld>
            <a:endParaRPr lang="en-US"/>
          </a:p>
        </p:txBody>
      </p:sp>
    </p:spTree>
    <p:extLst>
      <p:ext uri="{BB962C8B-B14F-4D97-AF65-F5344CB8AC3E}">
        <p14:creationId xmlns:p14="http://schemas.microsoft.com/office/powerpoint/2010/main" val="1591204208"/>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3"/>
          <p:cNvSpPr txBox="1">
            <a:spLocks noGrp="1" noChangeArrowheads="1"/>
          </p:cNvSpPr>
          <p:nvPr>
            <p:ph type="sldNum" sz="quarter" idx="10"/>
          </p:nvPr>
        </p:nvSpPr>
        <p:spPr>
          <a:ln/>
        </p:spPr>
        <p:txBody>
          <a:bodyPr/>
          <a:lstStyle>
            <a:lvl1pPr>
              <a:defRPr/>
            </a:lvl1pPr>
          </a:lstStyle>
          <a:p>
            <a:pPr>
              <a:defRPr/>
            </a:pPr>
            <a:fld id="{9B3D0D3E-BA78-A242-A528-F708CC0BD6B7}" type="slidenum">
              <a:rPr lang="en-US"/>
              <a:pPr>
                <a:defRPr/>
              </a:pPr>
              <a:t>‹#›</a:t>
            </a:fld>
            <a:endParaRPr lang="en-US"/>
          </a:p>
        </p:txBody>
      </p:sp>
    </p:spTree>
    <p:extLst>
      <p:ext uri="{BB962C8B-B14F-4D97-AF65-F5344CB8AC3E}">
        <p14:creationId xmlns:p14="http://schemas.microsoft.com/office/powerpoint/2010/main" val="1586438020"/>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9" y="388943"/>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9"/>
            <a:ext cx="7269163" cy="8323263"/>
          </a:xfrm>
        </p:spPr>
        <p:txBody>
          <a:bodyPr/>
          <a:lstStyle>
            <a:lvl1pPr>
              <a:defRPr sz="31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9" y="2041526"/>
            <a:ext cx="4278313" cy="6670674"/>
          </a:xfrm>
        </p:spPr>
        <p:txBody>
          <a:bodyPr/>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3"/>
          <p:cNvSpPr txBox="1">
            <a:spLocks noGrp="1" noChangeArrowheads="1"/>
          </p:cNvSpPr>
          <p:nvPr>
            <p:ph type="sldNum" sz="quarter" idx="10"/>
          </p:nvPr>
        </p:nvSpPr>
        <p:spPr>
          <a:ln/>
        </p:spPr>
        <p:txBody>
          <a:bodyPr/>
          <a:lstStyle>
            <a:lvl1pPr>
              <a:defRPr/>
            </a:lvl1pPr>
          </a:lstStyle>
          <a:p>
            <a:pPr>
              <a:defRPr/>
            </a:pPr>
            <a:fld id="{A8F55D63-AB6B-D341-B19B-D7CA7DAE539B}" type="slidenum">
              <a:rPr lang="en-US"/>
              <a:pPr>
                <a:defRPr/>
              </a:pPr>
              <a:t>‹#›</a:t>
            </a:fld>
            <a:endParaRPr lang="en-US"/>
          </a:p>
        </p:txBody>
      </p:sp>
    </p:spTree>
    <p:extLst>
      <p:ext uri="{BB962C8B-B14F-4D97-AF65-F5344CB8AC3E}">
        <p14:creationId xmlns:p14="http://schemas.microsoft.com/office/powerpoint/2010/main" val="1539079481"/>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9" y="6827839"/>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9" y="871538"/>
            <a:ext cx="7802563" cy="5851526"/>
          </a:xfrm>
        </p:spPr>
        <p:txBody>
          <a:bodyPr/>
          <a:lstStyle>
            <a:lvl1pPr marL="0" indent="0">
              <a:buNone/>
              <a:defRPr sz="3100"/>
            </a:lvl1pPr>
            <a:lvl2pPr marL="457129" indent="0">
              <a:buNone/>
              <a:defRPr sz="2800"/>
            </a:lvl2pPr>
            <a:lvl3pPr marL="914260" indent="0">
              <a:buNone/>
              <a:defRPr sz="2400"/>
            </a:lvl3pPr>
            <a:lvl4pPr marL="1371390" indent="0">
              <a:buNone/>
              <a:defRPr sz="2000"/>
            </a:lvl4pPr>
            <a:lvl5pPr marL="1828518" indent="0">
              <a:buNone/>
              <a:defRPr sz="2000"/>
            </a:lvl5pPr>
            <a:lvl6pPr marL="2285650" indent="0">
              <a:buNone/>
              <a:defRPr sz="2000"/>
            </a:lvl6pPr>
            <a:lvl7pPr marL="2742778" indent="0">
              <a:buNone/>
              <a:defRPr sz="2000"/>
            </a:lvl7pPr>
            <a:lvl8pPr marL="3199909" indent="0">
              <a:buNone/>
              <a:defRPr sz="2000"/>
            </a:lvl8pPr>
            <a:lvl9pPr marL="3657039"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9" y="7634290"/>
            <a:ext cx="7802563" cy="1144587"/>
          </a:xfrm>
        </p:spPr>
        <p:txBody>
          <a:bodyPr/>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3"/>
          <p:cNvSpPr txBox="1">
            <a:spLocks noGrp="1" noChangeArrowheads="1"/>
          </p:cNvSpPr>
          <p:nvPr>
            <p:ph type="sldNum" sz="quarter" idx="10"/>
          </p:nvPr>
        </p:nvSpPr>
        <p:spPr>
          <a:ln/>
        </p:spPr>
        <p:txBody>
          <a:bodyPr/>
          <a:lstStyle>
            <a:lvl1pPr>
              <a:defRPr/>
            </a:lvl1pPr>
          </a:lstStyle>
          <a:p>
            <a:pPr>
              <a:defRPr/>
            </a:pPr>
            <a:fld id="{FC2CC6A9-4520-8543-A5F2-F72E62DD23CD}" type="slidenum">
              <a:rPr lang="en-US"/>
              <a:pPr>
                <a:defRPr/>
              </a:pPr>
              <a:t>‹#›</a:t>
            </a:fld>
            <a:endParaRPr lang="en-US"/>
          </a:p>
        </p:txBody>
      </p:sp>
    </p:spTree>
    <p:extLst>
      <p:ext uri="{BB962C8B-B14F-4D97-AF65-F5344CB8AC3E}">
        <p14:creationId xmlns:p14="http://schemas.microsoft.com/office/powerpoint/2010/main" val="1325391270"/>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28AF5276-C901-F241-B80B-558FC3EC471C}" type="slidenum">
              <a:rPr lang="en-US"/>
              <a:pPr>
                <a:defRPr/>
              </a:pPr>
              <a:t>‹#›</a:t>
            </a:fld>
            <a:endParaRPr lang="en-US"/>
          </a:p>
        </p:txBody>
      </p:sp>
    </p:spTree>
    <p:extLst>
      <p:ext uri="{BB962C8B-B14F-4D97-AF65-F5344CB8AC3E}">
        <p14:creationId xmlns:p14="http://schemas.microsoft.com/office/powerpoint/2010/main" val="4007804340"/>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2" y="1409699"/>
            <a:ext cx="1466850" cy="668020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1" y="1409699"/>
            <a:ext cx="4248149" cy="6680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38CE7AD3-AD1F-604A-9F98-AB6DD0BDB169}" type="slidenum">
              <a:rPr lang="en-US"/>
              <a:pPr>
                <a:defRPr/>
              </a:pPr>
              <a:t>‹#›</a:t>
            </a:fld>
            <a:endParaRPr lang="en-US"/>
          </a:p>
        </p:txBody>
      </p:sp>
    </p:spTree>
    <p:extLst>
      <p:ext uri="{BB962C8B-B14F-4D97-AF65-F5344CB8AC3E}">
        <p14:creationId xmlns:p14="http://schemas.microsoft.com/office/powerpoint/2010/main" val="4112054976"/>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6" y="3030540"/>
            <a:ext cx="11055350" cy="20907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9"/>
            <a:ext cx="9102726" cy="2492375"/>
          </a:xfrm>
          <a:prstGeom prst="rect">
            <a:avLst/>
          </a:prstGeom>
        </p:spPr>
        <p:txBody>
          <a:bodyPr vert="horz" lIns="91425" tIns="45712" rIns="91425" bIns="45712"/>
          <a:lstStyle>
            <a:lvl1pPr marL="0" indent="0" algn="ctr">
              <a:buNone/>
              <a:defRPr/>
            </a:lvl1pPr>
            <a:lvl2pPr marL="457129" indent="0" algn="ctr">
              <a:buNone/>
              <a:defRPr/>
            </a:lvl2pPr>
            <a:lvl3pPr marL="914260" indent="0" algn="ctr">
              <a:buNone/>
              <a:defRPr/>
            </a:lvl3pPr>
            <a:lvl4pPr marL="1371390" indent="0" algn="ctr">
              <a:buNone/>
              <a:defRPr/>
            </a:lvl4pPr>
            <a:lvl5pPr marL="1828518" indent="0" algn="ctr">
              <a:buNone/>
              <a:defRPr/>
            </a:lvl5pPr>
            <a:lvl6pPr marL="2285650" indent="0" algn="ctr">
              <a:buNone/>
              <a:defRPr/>
            </a:lvl6pPr>
            <a:lvl7pPr marL="2742778" indent="0" algn="ctr">
              <a:buNone/>
              <a:defRPr/>
            </a:lvl7pPr>
            <a:lvl8pPr marL="3199909" indent="0" algn="ctr">
              <a:buNone/>
              <a:defRPr/>
            </a:lvl8pPr>
            <a:lvl9pPr marL="3657039" indent="0" algn="ctr">
              <a:buNone/>
              <a:defRPr/>
            </a:lvl9pPr>
          </a:lstStyle>
          <a:p>
            <a:r>
              <a:rPr lang="en-US" smtClean="0"/>
              <a:t>Click to edit Master subtitle style</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AE45BECE-788D-7D4A-8543-13C6D4F8F61C}" type="slidenum">
              <a:rPr lang="en-US"/>
              <a:pPr>
                <a:defRPr/>
              </a:pPr>
              <a:t>‹#›</a:t>
            </a:fld>
            <a:endParaRPr lang="en-US"/>
          </a:p>
        </p:txBody>
      </p:sp>
    </p:spTree>
    <p:extLst>
      <p:ext uri="{BB962C8B-B14F-4D97-AF65-F5344CB8AC3E}">
        <p14:creationId xmlns:p14="http://schemas.microsoft.com/office/powerpoint/2010/main" val="1808412498"/>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6" y="2276479"/>
            <a:ext cx="11703050" cy="6435725"/>
          </a:xfrm>
          <a:prstGeom prst="rect">
            <a:avLst/>
          </a:prstGeom>
        </p:spPr>
        <p:txBody>
          <a:bodyPr vert="horz"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A0CD5D85-A7E9-404D-884A-07B5A964BBD9}" type="slidenum">
              <a:rPr lang="en-US"/>
              <a:pPr>
                <a:defRPr/>
              </a:pPr>
              <a:t>‹#›</a:t>
            </a:fld>
            <a:endParaRPr lang="en-US"/>
          </a:p>
        </p:txBody>
      </p:sp>
    </p:spTree>
    <p:extLst>
      <p:ext uri="{BB962C8B-B14F-4D97-AF65-F5344CB8AC3E}">
        <p14:creationId xmlns:p14="http://schemas.microsoft.com/office/powerpoint/2010/main" val="3179138838"/>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2"/>
            <a:ext cx="11053761"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49"/>
            <a:ext cx="11053761" cy="2133601"/>
          </a:xfrm>
          <a:prstGeom prst="rect">
            <a:avLst/>
          </a:prstGeom>
        </p:spPr>
        <p:txBody>
          <a:bodyPr vert="horz" lIns="91425" tIns="45712" rIns="91425" bIns="45712" anchor="b"/>
          <a:lstStyle>
            <a:lvl1pPr marL="0" indent="0">
              <a:buNone/>
              <a:defRPr sz="2000"/>
            </a:lvl1pPr>
            <a:lvl2pPr marL="457129" indent="0">
              <a:buNone/>
              <a:defRPr sz="1800"/>
            </a:lvl2pPr>
            <a:lvl3pPr marL="914260" indent="0">
              <a:buNone/>
              <a:defRPr sz="1600"/>
            </a:lvl3pPr>
            <a:lvl4pPr marL="1371390" indent="0">
              <a:buNone/>
              <a:defRPr sz="1400"/>
            </a:lvl4pPr>
            <a:lvl5pPr marL="1828518" indent="0">
              <a:buNone/>
              <a:defRPr sz="1400"/>
            </a:lvl5pPr>
            <a:lvl6pPr marL="2285650" indent="0">
              <a:buNone/>
              <a:defRPr sz="1400"/>
            </a:lvl6pPr>
            <a:lvl7pPr marL="2742778" indent="0">
              <a:buNone/>
              <a:defRPr sz="1400"/>
            </a:lvl7pPr>
            <a:lvl8pPr marL="3199909" indent="0">
              <a:buNone/>
              <a:defRPr sz="1400"/>
            </a:lvl8pPr>
            <a:lvl9pPr marL="3657039" indent="0">
              <a:buNone/>
              <a:defRPr sz="1400"/>
            </a:lvl9pPr>
          </a:lstStyle>
          <a:p>
            <a:pPr lvl="0"/>
            <a:r>
              <a:rPr lang="en-US" smtClean="0"/>
              <a:t>Click to edit Master text styles</a:t>
            </a:r>
          </a:p>
        </p:txBody>
      </p:sp>
      <p:sp>
        <p:nvSpPr>
          <p:cNvPr id="4" name="Text Box 2"/>
          <p:cNvSpPr txBox="1">
            <a:spLocks noGrp="1" noChangeArrowheads="1"/>
          </p:cNvSpPr>
          <p:nvPr>
            <p:ph type="sldNum" sz="quarter" idx="10"/>
          </p:nvPr>
        </p:nvSpPr>
        <p:spPr>
          <a:ln/>
        </p:spPr>
        <p:txBody>
          <a:bodyPr/>
          <a:lstStyle>
            <a:lvl1pPr>
              <a:defRPr/>
            </a:lvl1pPr>
          </a:lstStyle>
          <a:p>
            <a:pPr>
              <a:defRPr/>
            </a:pPr>
            <a:fld id="{97C69671-136B-6940-880C-5D35CBDB6012}" type="slidenum">
              <a:rPr lang="en-US"/>
              <a:pPr>
                <a:defRPr/>
              </a:pPr>
              <a:t>‹#›</a:t>
            </a:fld>
            <a:endParaRPr lang="en-US"/>
          </a:p>
        </p:txBody>
      </p:sp>
    </p:spTree>
    <p:extLst>
      <p:ext uri="{BB962C8B-B14F-4D97-AF65-F5344CB8AC3E}">
        <p14:creationId xmlns:p14="http://schemas.microsoft.com/office/powerpoint/2010/main" val="1729762936"/>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8" y="2276479"/>
            <a:ext cx="5775324" cy="6435725"/>
          </a:xfrm>
          <a:prstGeom prst="rect">
            <a:avLst/>
          </a:prstGeom>
        </p:spPr>
        <p:txBody>
          <a:bodyPr vert="horz" lIns="91425" tIns="45712" rIns="91425" bIns="45712"/>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2" y="2276479"/>
            <a:ext cx="5775324" cy="6435725"/>
          </a:xfrm>
          <a:prstGeom prst="rect">
            <a:avLst/>
          </a:prstGeom>
        </p:spPr>
        <p:txBody>
          <a:bodyPr vert="horz" lIns="91425" tIns="45712" rIns="91425" bIns="45712"/>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Box 2"/>
          <p:cNvSpPr txBox="1">
            <a:spLocks noGrp="1" noChangeArrowheads="1"/>
          </p:cNvSpPr>
          <p:nvPr>
            <p:ph type="sldNum" sz="quarter" idx="10"/>
          </p:nvPr>
        </p:nvSpPr>
        <p:spPr>
          <a:ln/>
        </p:spPr>
        <p:txBody>
          <a:bodyPr/>
          <a:lstStyle>
            <a:lvl1pPr>
              <a:defRPr/>
            </a:lvl1pPr>
          </a:lstStyle>
          <a:p>
            <a:pPr>
              <a:defRPr/>
            </a:pPr>
            <a:fld id="{BF081A90-F1AE-E149-9860-846B940EF389}" type="slidenum">
              <a:rPr lang="en-US"/>
              <a:pPr>
                <a:defRPr/>
              </a:pPr>
              <a:t>‹#›</a:t>
            </a:fld>
            <a:endParaRPr lang="en-US"/>
          </a:p>
        </p:txBody>
      </p:sp>
    </p:spTree>
    <p:extLst>
      <p:ext uri="{BB962C8B-B14F-4D97-AF65-F5344CB8AC3E}">
        <p14:creationId xmlns:p14="http://schemas.microsoft.com/office/powerpoint/2010/main" val="2279413318"/>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a:prstGeom prst="rect">
            <a:avLst/>
          </a:prstGeom>
        </p:spPr>
        <p:txBody>
          <a:bodyPr vert="horz" lIns="91425" tIns="45712" rIns="91425" bIns="45712"/>
          <a:lstStyle/>
          <a:p>
            <a:r>
              <a:rPr lang="en-US" smtClean="0"/>
              <a:t>Click to edit Master title style</a:t>
            </a:r>
            <a:endParaRPr lang="en-US"/>
          </a:p>
        </p:txBody>
      </p:sp>
      <p:sp>
        <p:nvSpPr>
          <p:cNvPr id="3" name="Text Box 2"/>
          <p:cNvSpPr txBox="1">
            <a:spLocks noGrp="1" noChangeArrowheads="1"/>
          </p:cNvSpPr>
          <p:nvPr>
            <p:ph type="sldNum" sz="quarter" idx="10"/>
          </p:nvPr>
        </p:nvSpPr>
        <p:spPr>
          <a:ln/>
        </p:spPr>
        <p:txBody>
          <a:bodyPr/>
          <a:lstStyle>
            <a:lvl1pPr>
              <a:defRPr/>
            </a:lvl1pPr>
          </a:lstStyle>
          <a:p>
            <a:pPr>
              <a:defRPr/>
            </a:pPr>
            <a:fld id="{25A497BB-E241-4E4F-B200-0B695A7BE7F1}" type="slidenum">
              <a:rPr lang="en-US"/>
              <a:pPr>
                <a:defRPr/>
              </a:pPr>
              <a:t>‹#›</a:t>
            </a:fld>
            <a:endParaRPr lang="en-US"/>
          </a:p>
        </p:txBody>
      </p:sp>
    </p:spTree>
    <p:extLst>
      <p:ext uri="{BB962C8B-B14F-4D97-AF65-F5344CB8AC3E}">
        <p14:creationId xmlns:p14="http://schemas.microsoft.com/office/powerpoint/2010/main" val="1488918762"/>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6" y="2182814"/>
            <a:ext cx="5745163" cy="909638"/>
          </a:xfrm>
          <a:prstGeom prst="rect">
            <a:avLst/>
          </a:prstGeom>
        </p:spPr>
        <p:txBody>
          <a:bodyPr vert="horz" lIns="91425" tIns="45712" rIns="91425" bIns="45712"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6" y="3092451"/>
            <a:ext cx="5745163" cy="5619750"/>
          </a:xfrm>
          <a:prstGeom prst="rect">
            <a:avLst/>
          </a:prstGeom>
        </p:spPr>
        <p:txBody>
          <a:bodyPr vert="horz" lIns="91425" tIns="45712" rIns="91425" bIns="45712"/>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90" y="2182814"/>
            <a:ext cx="5748336" cy="909638"/>
          </a:xfrm>
          <a:prstGeom prst="rect">
            <a:avLst/>
          </a:prstGeom>
        </p:spPr>
        <p:txBody>
          <a:bodyPr vert="horz" lIns="91425" tIns="45712" rIns="91425" bIns="45712"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90" y="3092451"/>
            <a:ext cx="5748336" cy="5619750"/>
          </a:xfrm>
          <a:prstGeom prst="rect">
            <a:avLst/>
          </a:prstGeom>
        </p:spPr>
        <p:txBody>
          <a:bodyPr vert="horz" lIns="91425" tIns="45712" rIns="91425" bIns="45712"/>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Box 2"/>
          <p:cNvSpPr txBox="1">
            <a:spLocks noGrp="1" noChangeArrowheads="1"/>
          </p:cNvSpPr>
          <p:nvPr>
            <p:ph type="sldNum" sz="quarter" idx="10"/>
          </p:nvPr>
        </p:nvSpPr>
        <p:spPr>
          <a:ln/>
        </p:spPr>
        <p:txBody>
          <a:bodyPr/>
          <a:lstStyle>
            <a:lvl1pPr>
              <a:defRPr/>
            </a:lvl1pPr>
          </a:lstStyle>
          <a:p>
            <a:pPr>
              <a:defRPr/>
            </a:pPr>
            <a:fld id="{CC31EF0F-B686-C54E-B23F-D51F22E15969}" type="slidenum">
              <a:rPr lang="en-US"/>
              <a:pPr>
                <a:defRPr/>
              </a:pPr>
              <a:t>‹#›</a:t>
            </a:fld>
            <a:endParaRPr lang="en-US"/>
          </a:p>
        </p:txBody>
      </p:sp>
    </p:spTree>
    <p:extLst>
      <p:ext uri="{BB962C8B-B14F-4D97-AF65-F5344CB8AC3E}">
        <p14:creationId xmlns:p14="http://schemas.microsoft.com/office/powerpoint/2010/main" val="2262831157"/>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Box 2"/>
          <p:cNvSpPr txBox="1">
            <a:spLocks noGrp="1" noChangeArrowheads="1"/>
          </p:cNvSpPr>
          <p:nvPr>
            <p:ph type="sldNum" sz="quarter" idx="10"/>
          </p:nvPr>
        </p:nvSpPr>
        <p:spPr>
          <a:ln/>
        </p:spPr>
        <p:txBody>
          <a:bodyPr/>
          <a:lstStyle>
            <a:lvl1pPr>
              <a:defRPr/>
            </a:lvl1pPr>
          </a:lstStyle>
          <a:p>
            <a:pPr>
              <a:defRPr/>
            </a:pPr>
            <a:fld id="{F10D6834-5BD1-044E-AB23-CF996C02A5CF}" type="slidenum">
              <a:rPr lang="en-US"/>
              <a:pPr>
                <a:defRPr/>
              </a:pPr>
              <a:t>‹#›</a:t>
            </a:fld>
            <a:endParaRPr lang="en-US"/>
          </a:p>
        </p:txBody>
      </p:sp>
    </p:spTree>
    <p:extLst>
      <p:ext uri="{BB962C8B-B14F-4D97-AF65-F5344CB8AC3E}">
        <p14:creationId xmlns:p14="http://schemas.microsoft.com/office/powerpoint/2010/main" val="2181930397"/>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2"/>
          <p:cNvSpPr txBox="1">
            <a:spLocks noGrp="1" noChangeArrowheads="1"/>
          </p:cNvSpPr>
          <p:nvPr>
            <p:ph type="sldNum" sz="quarter" idx="10"/>
          </p:nvPr>
        </p:nvSpPr>
        <p:spPr>
          <a:ln/>
        </p:spPr>
        <p:txBody>
          <a:bodyPr/>
          <a:lstStyle>
            <a:lvl1pPr>
              <a:defRPr/>
            </a:lvl1pPr>
          </a:lstStyle>
          <a:p>
            <a:pPr>
              <a:defRPr/>
            </a:pPr>
            <a:fld id="{21A24E68-FF90-C442-81AD-551A396EE988}" type="slidenum">
              <a:rPr lang="en-US"/>
              <a:pPr>
                <a:defRPr/>
              </a:pPr>
              <a:t>‹#›</a:t>
            </a:fld>
            <a:endParaRPr lang="en-US"/>
          </a:p>
        </p:txBody>
      </p:sp>
    </p:spTree>
    <p:extLst>
      <p:ext uri="{BB962C8B-B14F-4D97-AF65-F5344CB8AC3E}">
        <p14:creationId xmlns:p14="http://schemas.microsoft.com/office/powerpoint/2010/main" val="2381067542"/>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9" y="388943"/>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9"/>
            <a:ext cx="7269163" cy="8323263"/>
          </a:xfrm>
          <a:prstGeom prst="rect">
            <a:avLst/>
          </a:prstGeom>
        </p:spPr>
        <p:txBody>
          <a:bodyPr vert="horz" lIns="91425" tIns="45712" rIns="91425" bIns="45712"/>
          <a:lstStyle>
            <a:lvl1pPr>
              <a:defRPr sz="31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9" y="2041526"/>
            <a:ext cx="4278313" cy="6670674"/>
          </a:xfrm>
          <a:prstGeom prst="rect">
            <a:avLst/>
          </a:prstGeom>
        </p:spPr>
        <p:txBody>
          <a:bodyPr vert="horz" lIns="91425" tIns="45712" rIns="91425" bIns="45712"/>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2"/>
          <p:cNvSpPr txBox="1">
            <a:spLocks noGrp="1" noChangeArrowheads="1"/>
          </p:cNvSpPr>
          <p:nvPr>
            <p:ph type="sldNum" sz="quarter" idx="10"/>
          </p:nvPr>
        </p:nvSpPr>
        <p:spPr>
          <a:ln/>
        </p:spPr>
        <p:txBody>
          <a:bodyPr/>
          <a:lstStyle>
            <a:lvl1pPr>
              <a:defRPr/>
            </a:lvl1pPr>
          </a:lstStyle>
          <a:p>
            <a:pPr>
              <a:defRPr/>
            </a:pPr>
            <a:fld id="{B13076C5-F741-754A-910B-03FB55B6435D}" type="slidenum">
              <a:rPr lang="en-US"/>
              <a:pPr>
                <a:defRPr/>
              </a:pPr>
              <a:t>‹#›</a:t>
            </a:fld>
            <a:endParaRPr lang="en-US"/>
          </a:p>
        </p:txBody>
      </p:sp>
    </p:spTree>
    <p:extLst>
      <p:ext uri="{BB962C8B-B14F-4D97-AF65-F5344CB8AC3E}">
        <p14:creationId xmlns:p14="http://schemas.microsoft.com/office/powerpoint/2010/main" val="2845898449"/>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9" y="6827839"/>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9" y="871538"/>
            <a:ext cx="7802563" cy="5851526"/>
          </a:xfrm>
          <a:prstGeom prst="rect">
            <a:avLst/>
          </a:prstGeom>
        </p:spPr>
        <p:txBody>
          <a:bodyPr vert="horz" lIns="91425" tIns="45712" rIns="91425" bIns="45712"/>
          <a:lstStyle>
            <a:lvl1pPr marL="0" indent="0">
              <a:buNone/>
              <a:defRPr sz="3100"/>
            </a:lvl1pPr>
            <a:lvl2pPr marL="457129" indent="0">
              <a:buNone/>
              <a:defRPr sz="2800"/>
            </a:lvl2pPr>
            <a:lvl3pPr marL="914260" indent="0">
              <a:buNone/>
              <a:defRPr sz="2400"/>
            </a:lvl3pPr>
            <a:lvl4pPr marL="1371390" indent="0">
              <a:buNone/>
              <a:defRPr sz="2000"/>
            </a:lvl4pPr>
            <a:lvl5pPr marL="1828518" indent="0">
              <a:buNone/>
              <a:defRPr sz="2000"/>
            </a:lvl5pPr>
            <a:lvl6pPr marL="2285650" indent="0">
              <a:buNone/>
              <a:defRPr sz="2000"/>
            </a:lvl6pPr>
            <a:lvl7pPr marL="2742778" indent="0">
              <a:buNone/>
              <a:defRPr sz="2000"/>
            </a:lvl7pPr>
            <a:lvl8pPr marL="3199909" indent="0">
              <a:buNone/>
              <a:defRPr sz="2000"/>
            </a:lvl8pPr>
            <a:lvl9pPr marL="3657039"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9" y="7634290"/>
            <a:ext cx="7802563" cy="1144587"/>
          </a:xfrm>
          <a:prstGeom prst="rect">
            <a:avLst/>
          </a:prstGeom>
        </p:spPr>
        <p:txBody>
          <a:bodyPr vert="horz" lIns="91425" tIns="45712" rIns="91425" bIns="45712"/>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2"/>
          <p:cNvSpPr txBox="1">
            <a:spLocks noGrp="1" noChangeArrowheads="1"/>
          </p:cNvSpPr>
          <p:nvPr>
            <p:ph type="sldNum" sz="quarter" idx="10"/>
          </p:nvPr>
        </p:nvSpPr>
        <p:spPr>
          <a:ln/>
        </p:spPr>
        <p:txBody>
          <a:bodyPr/>
          <a:lstStyle>
            <a:lvl1pPr>
              <a:defRPr/>
            </a:lvl1pPr>
          </a:lstStyle>
          <a:p>
            <a:pPr>
              <a:defRPr/>
            </a:pPr>
            <a:fld id="{53DA1B4B-4393-E24D-BBD8-AC579511B652}" type="slidenum">
              <a:rPr lang="en-US"/>
              <a:pPr>
                <a:defRPr/>
              </a:pPr>
              <a:t>‹#›</a:t>
            </a:fld>
            <a:endParaRPr lang="en-US"/>
          </a:p>
        </p:txBody>
      </p:sp>
    </p:spTree>
    <p:extLst>
      <p:ext uri="{BB962C8B-B14F-4D97-AF65-F5344CB8AC3E}">
        <p14:creationId xmlns:p14="http://schemas.microsoft.com/office/powerpoint/2010/main" val="785350800"/>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6" y="2276479"/>
            <a:ext cx="11703050" cy="6435725"/>
          </a:xfrm>
          <a:prstGeom prst="rect">
            <a:avLst/>
          </a:prstGeom>
        </p:spPr>
        <p:txBody>
          <a:bodyPr vert="eaVert"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59A1AF29-869F-4E41-9EAB-F2F685B29498}" type="slidenum">
              <a:rPr lang="en-US"/>
              <a:pPr>
                <a:defRPr/>
              </a:pPr>
              <a:t>‹#›</a:t>
            </a:fld>
            <a:endParaRPr lang="en-US"/>
          </a:p>
        </p:txBody>
      </p:sp>
    </p:spTree>
    <p:extLst>
      <p:ext uri="{BB962C8B-B14F-4D97-AF65-F5344CB8AC3E}">
        <p14:creationId xmlns:p14="http://schemas.microsoft.com/office/powerpoint/2010/main" val="2160545895"/>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54000"/>
            <a:ext cx="2925761" cy="845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6" y="254000"/>
            <a:ext cx="8624887" cy="8458200"/>
          </a:xfrm>
          <a:prstGeom prst="rect">
            <a:avLst/>
          </a:prstGeom>
        </p:spPr>
        <p:txBody>
          <a:bodyPr vert="eaVert"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3E0EF47D-0A8D-854B-A220-9432EA9DDA45}" type="slidenum">
              <a:rPr lang="en-US"/>
              <a:pPr>
                <a:defRPr/>
              </a:pPr>
              <a:t>‹#›</a:t>
            </a:fld>
            <a:endParaRPr lang="en-US"/>
          </a:p>
        </p:txBody>
      </p:sp>
    </p:spTree>
    <p:extLst>
      <p:ext uri="{BB962C8B-B14F-4D97-AF65-F5344CB8AC3E}">
        <p14:creationId xmlns:p14="http://schemas.microsoft.com/office/powerpoint/2010/main" val="4064380238"/>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6" y="3030540"/>
            <a:ext cx="11055350" cy="2090736"/>
          </a:xfrm>
          <a:prstGeom prst="rect">
            <a:avLst/>
          </a:prstGeom>
        </p:spPr>
        <p:txBody>
          <a:bodyPr vert="horz" lIns="91425" tIns="45712" rIns="91425" bIns="45712"/>
          <a:lstStyle/>
          <a:p>
            <a:r>
              <a:rPr lang="en-US" smtClean="0"/>
              <a:t>Click to edit Master title style</a:t>
            </a:r>
            <a:endParaRPr lang="en-US"/>
          </a:p>
        </p:txBody>
      </p:sp>
      <p:sp>
        <p:nvSpPr>
          <p:cNvPr id="3" name="Subtitle 2"/>
          <p:cNvSpPr>
            <a:spLocks noGrp="1"/>
          </p:cNvSpPr>
          <p:nvPr>
            <p:ph type="subTitle" idx="1"/>
          </p:nvPr>
        </p:nvSpPr>
        <p:spPr>
          <a:xfrm>
            <a:off x="1951038" y="5527679"/>
            <a:ext cx="9102726" cy="2492375"/>
          </a:xfrm>
          <a:prstGeom prst="rect">
            <a:avLst/>
          </a:prstGeom>
        </p:spPr>
        <p:txBody>
          <a:bodyPr vert="horz" lIns="91425" tIns="45712" rIns="91425" bIns="45712"/>
          <a:lstStyle>
            <a:lvl1pPr marL="0" indent="0" algn="ctr">
              <a:buNone/>
              <a:defRPr/>
            </a:lvl1pPr>
            <a:lvl2pPr marL="457129" indent="0" algn="ctr">
              <a:buNone/>
              <a:defRPr/>
            </a:lvl2pPr>
            <a:lvl3pPr marL="914260" indent="0" algn="ctr">
              <a:buNone/>
              <a:defRPr/>
            </a:lvl3pPr>
            <a:lvl4pPr marL="1371390" indent="0" algn="ctr">
              <a:buNone/>
              <a:defRPr/>
            </a:lvl4pPr>
            <a:lvl5pPr marL="1828518" indent="0" algn="ctr">
              <a:buNone/>
              <a:defRPr/>
            </a:lvl5pPr>
            <a:lvl6pPr marL="2285650" indent="0" algn="ctr">
              <a:buNone/>
              <a:defRPr/>
            </a:lvl6pPr>
            <a:lvl7pPr marL="2742778" indent="0" algn="ctr">
              <a:buNone/>
              <a:defRPr/>
            </a:lvl7pPr>
            <a:lvl8pPr marL="3199909" indent="0" algn="ctr">
              <a:buNone/>
              <a:defRPr/>
            </a:lvl8pPr>
            <a:lvl9pPr marL="3657039" indent="0" algn="ctr">
              <a:buNone/>
              <a:defRPr/>
            </a:lvl9pPr>
          </a:lstStyle>
          <a:p>
            <a:r>
              <a:rPr lang="en-US" smtClean="0"/>
              <a:t>Click to edit Master subtitle style</a:t>
            </a:r>
            <a:endParaRPr lang="en-US"/>
          </a:p>
        </p:txBody>
      </p:sp>
      <p:sp>
        <p:nvSpPr>
          <p:cNvPr id="4" name="Text Box 1"/>
          <p:cNvSpPr txBox="1">
            <a:spLocks noGrp="1" noChangeArrowheads="1"/>
          </p:cNvSpPr>
          <p:nvPr>
            <p:ph type="sldNum" sz="quarter" idx="10"/>
          </p:nvPr>
        </p:nvSpPr>
        <p:spPr>
          <a:ln/>
        </p:spPr>
        <p:txBody>
          <a:bodyPr/>
          <a:lstStyle>
            <a:lvl1pPr>
              <a:defRPr/>
            </a:lvl1pPr>
          </a:lstStyle>
          <a:p>
            <a:pPr>
              <a:defRPr/>
            </a:pPr>
            <a:fld id="{0BC48D4A-9A44-4842-9E14-0542E3EF8B88}" type="slidenum">
              <a:rPr lang="en-US"/>
              <a:pPr>
                <a:defRPr/>
              </a:pPr>
              <a:t>‹#›</a:t>
            </a:fld>
            <a:endParaRPr lang="en-US"/>
          </a:p>
        </p:txBody>
      </p:sp>
    </p:spTree>
    <p:extLst>
      <p:ext uri="{BB962C8B-B14F-4D97-AF65-F5344CB8AC3E}">
        <p14:creationId xmlns:p14="http://schemas.microsoft.com/office/powerpoint/2010/main" val="3963721228"/>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a:prstGeom prst="rect">
            <a:avLst/>
          </a:prstGeom>
        </p:spPr>
        <p:txBody>
          <a:bodyPr vert="horz" lIns="91425" tIns="45712" rIns="91425" bIns="45712"/>
          <a:lstStyle/>
          <a:p>
            <a:r>
              <a:rPr lang="en-US" smtClean="0"/>
              <a:t>Click to edit Master title style</a:t>
            </a:r>
            <a:endParaRPr lang="en-US"/>
          </a:p>
        </p:txBody>
      </p:sp>
      <p:sp>
        <p:nvSpPr>
          <p:cNvPr id="3" name="Content Placeholder 2"/>
          <p:cNvSpPr>
            <a:spLocks noGrp="1"/>
          </p:cNvSpPr>
          <p:nvPr>
            <p:ph idx="1"/>
          </p:nvPr>
        </p:nvSpPr>
        <p:spPr>
          <a:xfrm>
            <a:off x="650876" y="2276479"/>
            <a:ext cx="11703050" cy="6435725"/>
          </a:xfrm>
          <a:prstGeom prst="rect">
            <a:avLst/>
          </a:prstGeom>
        </p:spPr>
        <p:txBody>
          <a:bodyPr vert="horz"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1"/>
          <p:cNvSpPr txBox="1">
            <a:spLocks noGrp="1" noChangeArrowheads="1"/>
          </p:cNvSpPr>
          <p:nvPr>
            <p:ph type="sldNum" sz="quarter" idx="10"/>
          </p:nvPr>
        </p:nvSpPr>
        <p:spPr>
          <a:ln/>
        </p:spPr>
        <p:txBody>
          <a:bodyPr/>
          <a:lstStyle>
            <a:lvl1pPr>
              <a:defRPr/>
            </a:lvl1pPr>
          </a:lstStyle>
          <a:p>
            <a:pPr>
              <a:defRPr/>
            </a:pPr>
            <a:fld id="{F92429B2-A236-7840-B54C-0A30D85AE0C7}" type="slidenum">
              <a:rPr lang="en-US"/>
              <a:pPr>
                <a:defRPr/>
              </a:pPr>
              <a:t>‹#›</a:t>
            </a:fld>
            <a:endParaRPr lang="en-US"/>
          </a:p>
        </p:txBody>
      </p:sp>
    </p:spTree>
    <p:extLst>
      <p:ext uri="{BB962C8B-B14F-4D97-AF65-F5344CB8AC3E}">
        <p14:creationId xmlns:p14="http://schemas.microsoft.com/office/powerpoint/2010/main" val="3288750726"/>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2"/>
            <a:ext cx="11053761" cy="1936750"/>
          </a:xfrm>
          <a:prstGeom prst="rect">
            <a:avLst/>
          </a:prstGeom>
        </p:spPr>
        <p:txBody>
          <a:bodyPr vert="horz" lIns="91425" tIns="45712" rIns="91425" bIns="45712"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49"/>
            <a:ext cx="11053761" cy="2133601"/>
          </a:xfrm>
          <a:prstGeom prst="rect">
            <a:avLst/>
          </a:prstGeom>
        </p:spPr>
        <p:txBody>
          <a:bodyPr vert="horz" lIns="91425" tIns="45712" rIns="91425" bIns="45712" anchor="b"/>
          <a:lstStyle>
            <a:lvl1pPr marL="0" indent="0">
              <a:buNone/>
              <a:defRPr sz="2000"/>
            </a:lvl1pPr>
            <a:lvl2pPr marL="457129" indent="0">
              <a:buNone/>
              <a:defRPr sz="1800"/>
            </a:lvl2pPr>
            <a:lvl3pPr marL="914260" indent="0">
              <a:buNone/>
              <a:defRPr sz="1600"/>
            </a:lvl3pPr>
            <a:lvl4pPr marL="1371390" indent="0">
              <a:buNone/>
              <a:defRPr sz="1400"/>
            </a:lvl4pPr>
            <a:lvl5pPr marL="1828518" indent="0">
              <a:buNone/>
              <a:defRPr sz="1400"/>
            </a:lvl5pPr>
            <a:lvl6pPr marL="2285650" indent="0">
              <a:buNone/>
              <a:defRPr sz="1400"/>
            </a:lvl6pPr>
            <a:lvl7pPr marL="2742778" indent="0">
              <a:buNone/>
              <a:defRPr sz="1400"/>
            </a:lvl7pPr>
            <a:lvl8pPr marL="3199909" indent="0">
              <a:buNone/>
              <a:defRPr sz="1400"/>
            </a:lvl8pPr>
            <a:lvl9pPr marL="3657039" indent="0">
              <a:buNone/>
              <a:defRPr sz="1400"/>
            </a:lvl9pPr>
          </a:lstStyle>
          <a:p>
            <a:pPr lvl="0"/>
            <a:r>
              <a:rPr lang="en-US" smtClean="0"/>
              <a:t>Click to edit Master text styles</a:t>
            </a:r>
          </a:p>
        </p:txBody>
      </p:sp>
      <p:sp>
        <p:nvSpPr>
          <p:cNvPr id="4" name="Text Box 1"/>
          <p:cNvSpPr txBox="1">
            <a:spLocks noGrp="1" noChangeArrowheads="1"/>
          </p:cNvSpPr>
          <p:nvPr>
            <p:ph type="sldNum" sz="quarter" idx="10"/>
          </p:nvPr>
        </p:nvSpPr>
        <p:spPr>
          <a:ln/>
        </p:spPr>
        <p:txBody>
          <a:bodyPr/>
          <a:lstStyle>
            <a:lvl1pPr>
              <a:defRPr/>
            </a:lvl1pPr>
          </a:lstStyle>
          <a:p>
            <a:pPr>
              <a:defRPr/>
            </a:pPr>
            <a:fld id="{A149BFDD-E7BC-564F-8B10-290B694A916B}" type="slidenum">
              <a:rPr lang="en-US"/>
              <a:pPr>
                <a:defRPr/>
              </a:pPr>
              <a:t>‹#›</a:t>
            </a:fld>
            <a:endParaRPr lang="en-US"/>
          </a:p>
        </p:txBody>
      </p:sp>
    </p:spTree>
    <p:extLst>
      <p:ext uri="{BB962C8B-B14F-4D97-AF65-F5344CB8AC3E}">
        <p14:creationId xmlns:p14="http://schemas.microsoft.com/office/powerpoint/2010/main" val="3501674896"/>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2"/>
          <p:cNvSpPr txBox="1">
            <a:spLocks noGrp="1" noChangeArrowheads="1"/>
          </p:cNvSpPr>
          <p:nvPr>
            <p:ph type="sldNum" sz="quarter" idx="10"/>
          </p:nvPr>
        </p:nvSpPr>
        <p:spPr>
          <a:ln/>
        </p:spPr>
        <p:txBody>
          <a:bodyPr/>
          <a:lstStyle>
            <a:lvl1pPr>
              <a:defRPr/>
            </a:lvl1pPr>
          </a:lstStyle>
          <a:p>
            <a:pPr>
              <a:defRPr/>
            </a:pPr>
            <a:fld id="{67E1BE0C-2E0C-954B-B20D-1DE826544090}" type="slidenum">
              <a:rPr lang="en-US"/>
              <a:pPr>
                <a:defRPr/>
              </a:pPr>
              <a:t>‹#›</a:t>
            </a:fld>
            <a:endParaRPr lang="en-US"/>
          </a:p>
        </p:txBody>
      </p:sp>
    </p:spTree>
    <p:extLst>
      <p:ext uri="{BB962C8B-B14F-4D97-AF65-F5344CB8AC3E}">
        <p14:creationId xmlns:p14="http://schemas.microsoft.com/office/powerpoint/2010/main" val="2587139932"/>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a:prstGeom prst="rect">
            <a:avLst/>
          </a:prstGeom>
        </p:spPr>
        <p:txBody>
          <a:bodyPr vert="horz" lIns="91425" tIns="45712" rIns="91425" bIns="45712"/>
          <a:lstStyle/>
          <a:p>
            <a:r>
              <a:rPr lang="en-US" smtClean="0"/>
              <a:t>Click to edit Master title style</a:t>
            </a:r>
            <a:endParaRPr lang="en-US"/>
          </a:p>
        </p:txBody>
      </p:sp>
      <p:sp>
        <p:nvSpPr>
          <p:cNvPr id="3" name="Content Placeholder 2"/>
          <p:cNvSpPr>
            <a:spLocks noGrp="1"/>
          </p:cNvSpPr>
          <p:nvPr>
            <p:ph sz="half" idx="1"/>
          </p:nvPr>
        </p:nvSpPr>
        <p:spPr>
          <a:xfrm>
            <a:off x="650878" y="2276479"/>
            <a:ext cx="5775324" cy="6435725"/>
          </a:xfrm>
          <a:prstGeom prst="rect">
            <a:avLst/>
          </a:prstGeom>
        </p:spPr>
        <p:txBody>
          <a:bodyPr vert="horz" lIns="91425" tIns="45712" rIns="91425" bIns="45712"/>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2" y="2276479"/>
            <a:ext cx="5775324" cy="6435725"/>
          </a:xfrm>
          <a:prstGeom prst="rect">
            <a:avLst/>
          </a:prstGeom>
        </p:spPr>
        <p:txBody>
          <a:bodyPr vert="horz" lIns="91425" tIns="45712" rIns="91425" bIns="45712"/>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Box 1"/>
          <p:cNvSpPr txBox="1">
            <a:spLocks noGrp="1" noChangeArrowheads="1"/>
          </p:cNvSpPr>
          <p:nvPr>
            <p:ph type="sldNum" sz="quarter" idx="10"/>
          </p:nvPr>
        </p:nvSpPr>
        <p:spPr>
          <a:ln/>
        </p:spPr>
        <p:txBody>
          <a:bodyPr/>
          <a:lstStyle>
            <a:lvl1pPr>
              <a:defRPr/>
            </a:lvl1pPr>
          </a:lstStyle>
          <a:p>
            <a:pPr>
              <a:defRPr/>
            </a:pPr>
            <a:fld id="{4E29973C-7483-3949-B69A-B0F12CB1C460}" type="slidenum">
              <a:rPr lang="en-US"/>
              <a:pPr>
                <a:defRPr/>
              </a:pPr>
              <a:t>‹#›</a:t>
            </a:fld>
            <a:endParaRPr lang="en-US"/>
          </a:p>
        </p:txBody>
      </p:sp>
    </p:spTree>
    <p:extLst>
      <p:ext uri="{BB962C8B-B14F-4D97-AF65-F5344CB8AC3E}">
        <p14:creationId xmlns:p14="http://schemas.microsoft.com/office/powerpoint/2010/main" val="2701571484"/>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a:prstGeom prst="rect">
            <a:avLst/>
          </a:prstGeom>
        </p:spPr>
        <p:txBody>
          <a:bodyPr vert="horz" lIns="91425" tIns="45712" rIns="91425" bIns="45712"/>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6" y="2182814"/>
            <a:ext cx="5745163" cy="909638"/>
          </a:xfrm>
          <a:prstGeom prst="rect">
            <a:avLst/>
          </a:prstGeom>
        </p:spPr>
        <p:txBody>
          <a:bodyPr vert="horz" lIns="91425" tIns="45712" rIns="91425" bIns="45712"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6" y="3092451"/>
            <a:ext cx="5745163" cy="5619750"/>
          </a:xfrm>
          <a:prstGeom prst="rect">
            <a:avLst/>
          </a:prstGeom>
        </p:spPr>
        <p:txBody>
          <a:bodyPr vert="horz" lIns="91425" tIns="45712" rIns="91425" bIns="45712"/>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90" y="2182814"/>
            <a:ext cx="5748336" cy="909638"/>
          </a:xfrm>
          <a:prstGeom prst="rect">
            <a:avLst/>
          </a:prstGeom>
        </p:spPr>
        <p:txBody>
          <a:bodyPr vert="horz" lIns="91425" tIns="45712" rIns="91425" bIns="45712"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90" y="3092451"/>
            <a:ext cx="5748336" cy="5619750"/>
          </a:xfrm>
          <a:prstGeom prst="rect">
            <a:avLst/>
          </a:prstGeom>
        </p:spPr>
        <p:txBody>
          <a:bodyPr vert="horz" lIns="91425" tIns="45712" rIns="91425" bIns="45712"/>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Box 1"/>
          <p:cNvSpPr txBox="1">
            <a:spLocks noGrp="1" noChangeArrowheads="1"/>
          </p:cNvSpPr>
          <p:nvPr>
            <p:ph type="sldNum" sz="quarter" idx="10"/>
          </p:nvPr>
        </p:nvSpPr>
        <p:spPr>
          <a:ln/>
        </p:spPr>
        <p:txBody>
          <a:bodyPr/>
          <a:lstStyle>
            <a:lvl1pPr>
              <a:defRPr/>
            </a:lvl1pPr>
          </a:lstStyle>
          <a:p>
            <a:pPr>
              <a:defRPr/>
            </a:pPr>
            <a:fld id="{B63A4F16-C305-1A4F-A8FE-3A1239446A7F}" type="slidenum">
              <a:rPr lang="en-US"/>
              <a:pPr>
                <a:defRPr/>
              </a:pPr>
              <a:t>‹#›</a:t>
            </a:fld>
            <a:endParaRPr lang="en-US"/>
          </a:p>
        </p:txBody>
      </p:sp>
    </p:spTree>
    <p:extLst>
      <p:ext uri="{BB962C8B-B14F-4D97-AF65-F5344CB8AC3E}">
        <p14:creationId xmlns:p14="http://schemas.microsoft.com/office/powerpoint/2010/main" val="409285248"/>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a:prstGeom prst="rect">
            <a:avLst/>
          </a:prstGeom>
        </p:spPr>
        <p:txBody>
          <a:bodyPr vert="horz" lIns="91425" tIns="45712" rIns="91425" bIns="45712"/>
          <a:lstStyle/>
          <a:p>
            <a:r>
              <a:rPr lang="en-US" smtClean="0"/>
              <a:t>Click to edit Master title style</a:t>
            </a:r>
            <a:endParaRPr lang="en-US"/>
          </a:p>
        </p:txBody>
      </p:sp>
      <p:sp>
        <p:nvSpPr>
          <p:cNvPr id="3" name="Text Box 1"/>
          <p:cNvSpPr txBox="1">
            <a:spLocks noGrp="1" noChangeArrowheads="1"/>
          </p:cNvSpPr>
          <p:nvPr>
            <p:ph type="sldNum" sz="quarter" idx="10"/>
          </p:nvPr>
        </p:nvSpPr>
        <p:spPr>
          <a:ln/>
        </p:spPr>
        <p:txBody>
          <a:bodyPr/>
          <a:lstStyle>
            <a:lvl1pPr>
              <a:defRPr/>
            </a:lvl1pPr>
          </a:lstStyle>
          <a:p>
            <a:pPr>
              <a:defRPr/>
            </a:pPr>
            <a:fld id="{6256C5EE-471E-884E-BAA2-6455285757FB}" type="slidenum">
              <a:rPr lang="en-US"/>
              <a:pPr>
                <a:defRPr/>
              </a:pPr>
              <a:t>‹#›</a:t>
            </a:fld>
            <a:endParaRPr lang="en-US"/>
          </a:p>
        </p:txBody>
      </p:sp>
    </p:spTree>
    <p:extLst>
      <p:ext uri="{BB962C8B-B14F-4D97-AF65-F5344CB8AC3E}">
        <p14:creationId xmlns:p14="http://schemas.microsoft.com/office/powerpoint/2010/main" val="4163429902"/>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1"/>
          <p:cNvSpPr txBox="1">
            <a:spLocks noGrp="1" noChangeArrowheads="1"/>
          </p:cNvSpPr>
          <p:nvPr>
            <p:ph type="sldNum" sz="quarter" idx="10"/>
          </p:nvPr>
        </p:nvSpPr>
        <p:spPr>
          <a:ln/>
        </p:spPr>
        <p:txBody>
          <a:bodyPr/>
          <a:lstStyle>
            <a:lvl1pPr>
              <a:defRPr/>
            </a:lvl1pPr>
          </a:lstStyle>
          <a:p>
            <a:pPr>
              <a:defRPr/>
            </a:pPr>
            <a:fld id="{0A92D4F6-6680-3340-B8FC-7F9EC20210DB}" type="slidenum">
              <a:rPr lang="en-US"/>
              <a:pPr>
                <a:defRPr/>
              </a:pPr>
              <a:t>‹#›</a:t>
            </a:fld>
            <a:endParaRPr lang="en-US"/>
          </a:p>
        </p:txBody>
      </p:sp>
    </p:spTree>
    <p:extLst>
      <p:ext uri="{BB962C8B-B14F-4D97-AF65-F5344CB8AC3E}">
        <p14:creationId xmlns:p14="http://schemas.microsoft.com/office/powerpoint/2010/main" val="4246636782"/>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9" y="388943"/>
            <a:ext cx="4278313" cy="1652587"/>
          </a:xfrm>
          <a:prstGeom prst="rect">
            <a:avLst/>
          </a:prstGeom>
        </p:spPr>
        <p:txBody>
          <a:bodyPr vert="horz" lIns="91425" tIns="45712" rIns="91425" bIns="45712"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9"/>
            <a:ext cx="7269163" cy="8323263"/>
          </a:xfrm>
          <a:prstGeom prst="rect">
            <a:avLst/>
          </a:prstGeom>
        </p:spPr>
        <p:txBody>
          <a:bodyPr vert="horz" lIns="91425" tIns="45712" rIns="91425" bIns="45712"/>
          <a:lstStyle>
            <a:lvl1pPr>
              <a:defRPr sz="31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9" y="2041526"/>
            <a:ext cx="4278313" cy="6670674"/>
          </a:xfrm>
          <a:prstGeom prst="rect">
            <a:avLst/>
          </a:prstGeom>
        </p:spPr>
        <p:txBody>
          <a:bodyPr vert="horz" lIns="91425" tIns="45712" rIns="91425" bIns="45712"/>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1"/>
          <p:cNvSpPr txBox="1">
            <a:spLocks noGrp="1" noChangeArrowheads="1"/>
          </p:cNvSpPr>
          <p:nvPr>
            <p:ph type="sldNum" sz="quarter" idx="10"/>
          </p:nvPr>
        </p:nvSpPr>
        <p:spPr>
          <a:ln/>
        </p:spPr>
        <p:txBody>
          <a:bodyPr/>
          <a:lstStyle>
            <a:lvl1pPr>
              <a:defRPr/>
            </a:lvl1pPr>
          </a:lstStyle>
          <a:p>
            <a:pPr>
              <a:defRPr/>
            </a:pPr>
            <a:fld id="{FF5E2B82-E5BE-844B-BF60-38950AB93716}" type="slidenum">
              <a:rPr lang="en-US"/>
              <a:pPr>
                <a:defRPr/>
              </a:pPr>
              <a:t>‹#›</a:t>
            </a:fld>
            <a:endParaRPr lang="en-US"/>
          </a:p>
        </p:txBody>
      </p:sp>
    </p:spTree>
    <p:extLst>
      <p:ext uri="{BB962C8B-B14F-4D97-AF65-F5344CB8AC3E}">
        <p14:creationId xmlns:p14="http://schemas.microsoft.com/office/powerpoint/2010/main" val="4252077022"/>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9" y="6827839"/>
            <a:ext cx="7802563" cy="806450"/>
          </a:xfrm>
          <a:prstGeom prst="rect">
            <a:avLst/>
          </a:prstGeom>
        </p:spPr>
        <p:txBody>
          <a:bodyPr vert="horz" lIns="91425" tIns="45712" rIns="91425" bIns="45712"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9" y="871538"/>
            <a:ext cx="7802563" cy="5851526"/>
          </a:xfrm>
          <a:prstGeom prst="rect">
            <a:avLst/>
          </a:prstGeom>
        </p:spPr>
        <p:txBody>
          <a:bodyPr vert="horz" lIns="91425" tIns="45712" rIns="91425" bIns="45712"/>
          <a:lstStyle>
            <a:lvl1pPr marL="0" indent="0">
              <a:buNone/>
              <a:defRPr sz="3100"/>
            </a:lvl1pPr>
            <a:lvl2pPr marL="457129" indent="0">
              <a:buNone/>
              <a:defRPr sz="2800"/>
            </a:lvl2pPr>
            <a:lvl3pPr marL="914260" indent="0">
              <a:buNone/>
              <a:defRPr sz="2400"/>
            </a:lvl3pPr>
            <a:lvl4pPr marL="1371390" indent="0">
              <a:buNone/>
              <a:defRPr sz="2000"/>
            </a:lvl4pPr>
            <a:lvl5pPr marL="1828518" indent="0">
              <a:buNone/>
              <a:defRPr sz="2000"/>
            </a:lvl5pPr>
            <a:lvl6pPr marL="2285650" indent="0">
              <a:buNone/>
              <a:defRPr sz="2000"/>
            </a:lvl6pPr>
            <a:lvl7pPr marL="2742778" indent="0">
              <a:buNone/>
              <a:defRPr sz="2000"/>
            </a:lvl7pPr>
            <a:lvl8pPr marL="3199909" indent="0">
              <a:buNone/>
              <a:defRPr sz="2000"/>
            </a:lvl8pPr>
            <a:lvl9pPr marL="3657039"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9" y="7634290"/>
            <a:ext cx="7802563" cy="1144587"/>
          </a:xfrm>
          <a:prstGeom prst="rect">
            <a:avLst/>
          </a:prstGeom>
        </p:spPr>
        <p:txBody>
          <a:bodyPr vert="horz" lIns="91425" tIns="45712" rIns="91425" bIns="45712"/>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1"/>
          <p:cNvSpPr txBox="1">
            <a:spLocks noGrp="1" noChangeArrowheads="1"/>
          </p:cNvSpPr>
          <p:nvPr>
            <p:ph type="sldNum" sz="quarter" idx="10"/>
          </p:nvPr>
        </p:nvSpPr>
        <p:spPr>
          <a:ln/>
        </p:spPr>
        <p:txBody>
          <a:bodyPr/>
          <a:lstStyle>
            <a:lvl1pPr>
              <a:defRPr/>
            </a:lvl1pPr>
          </a:lstStyle>
          <a:p>
            <a:pPr>
              <a:defRPr/>
            </a:pPr>
            <a:fld id="{C36A3FF4-2525-DC46-A574-5C6F519F3276}" type="slidenum">
              <a:rPr lang="en-US"/>
              <a:pPr>
                <a:defRPr/>
              </a:pPr>
              <a:t>‹#›</a:t>
            </a:fld>
            <a:endParaRPr lang="en-US"/>
          </a:p>
        </p:txBody>
      </p:sp>
    </p:spTree>
    <p:extLst>
      <p:ext uri="{BB962C8B-B14F-4D97-AF65-F5344CB8AC3E}">
        <p14:creationId xmlns:p14="http://schemas.microsoft.com/office/powerpoint/2010/main" val="4148014467"/>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a:prstGeom prst="rect">
            <a:avLst/>
          </a:prstGeom>
        </p:spPr>
        <p:txBody>
          <a:bodyPr vert="horz" lIns="91425" tIns="45712" rIns="91425" bIns="45712"/>
          <a:lstStyle/>
          <a:p>
            <a:r>
              <a:rPr lang="en-US" smtClean="0"/>
              <a:t>Click to edit Master title style</a:t>
            </a:r>
            <a:endParaRPr lang="en-US"/>
          </a:p>
        </p:txBody>
      </p:sp>
      <p:sp>
        <p:nvSpPr>
          <p:cNvPr id="3" name="Vertical Text Placeholder 2"/>
          <p:cNvSpPr>
            <a:spLocks noGrp="1"/>
          </p:cNvSpPr>
          <p:nvPr>
            <p:ph type="body" orient="vert" idx="1"/>
          </p:nvPr>
        </p:nvSpPr>
        <p:spPr>
          <a:xfrm>
            <a:off x="650876" y="2276479"/>
            <a:ext cx="11703050" cy="6435725"/>
          </a:xfrm>
          <a:prstGeom prst="rect">
            <a:avLst/>
          </a:prstGeom>
        </p:spPr>
        <p:txBody>
          <a:bodyPr vert="eaVert"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1"/>
          <p:cNvSpPr txBox="1">
            <a:spLocks noGrp="1" noChangeArrowheads="1"/>
          </p:cNvSpPr>
          <p:nvPr>
            <p:ph type="sldNum" sz="quarter" idx="10"/>
          </p:nvPr>
        </p:nvSpPr>
        <p:spPr>
          <a:ln/>
        </p:spPr>
        <p:txBody>
          <a:bodyPr/>
          <a:lstStyle>
            <a:lvl1pPr>
              <a:defRPr/>
            </a:lvl1pPr>
          </a:lstStyle>
          <a:p>
            <a:pPr>
              <a:defRPr/>
            </a:pPr>
            <a:fld id="{59877431-0A66-A14A-8139-65B9B0CFAA06}" type="slidenum">
              <a:rPr lang="en-US"/>
              <a:pPr>
                <a:defRPr/>
              </a:pPr>
              <a:t>‹#›</a:t>
            </a:fld>
            <a:endParaRPr lang="en-US"/>
          </a:p>
        </p:txBody>
      </p:sp>
    </p:spTree>
    <p:extLst>
      <p:ext uri="{BB962C8B-B14F-4D97-AF65-F5344CB8AC3E}">
        <p14:creationId xmlns:p14="http://schemas.microsoft.com/office/powerpoint/2010/main" val="3854621631"/>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1" cy="8321675"/>
          </a:xfrm>
          <a:prstGeom prst="rect">
            <a:avLst/>
          </a:prstGeom>
        </p:spPr>
        <p:txBody>
          <a:bodyPr vert="eaVert" lIns="91425" tIns="45712" rIns="91425" bIns="45712"/>
          <a:lstStyle/>
          <a:p>
            <a:r>
              <a:rPr lang="en-US" smtClean="0"/>
              <a:t>Click to edit Master title style</a:t>
            </a:r>
            <a:endParaRPr lang="en-US"/>
          </a:p>
        </p:txBody>
      </p:sp>
      <p:sp>
        <p:nvSpPr>
          <p:cNvPr id="3" name="Vertical Text Placeholder 2"/>
          <p:cNvSpPr>
            <a:spLocks noGrp="1"/>
          </p:cNvSpPr>
          <p:nvPr>
            <p:ph type="body" orient="vert" idx="1"/>
          </p:nvPr>
        </p:nvSpPr>
        <p:spPr>
          <a:xfrm>
            <a:off x="650876" y="390525"/>
            <a:ext cx="8624887" cy="8321675"/>
          </a:xfrm>
          <a:prstGeom prst="rect">
            <a:avLst/>
          </a:prstGeom>
        </p:spPr>
        <p:txBody>
          <a:bodyPr vert="eaVert"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1"/>
          <p:cNvSpPr txBox="1">
            <a:spLocks noGrp="1" noChangeArrowheads="1"/>
          </p:cNvSpPr>
          <p:nvPr>
            <p:ph type="sldNum" sz="quarter" idx="10"/>
          </p:nvPr>
        </p:nvSpPr>
        <p:spPr>
          <a:ln/>
        </p:spPr>
        <p:txBody>
          <a:bodyPr/>
          <a:lstStyle>
            <a:lvl1pPr>
              <a:defRPr/>
            </a:lvl1pPr>
          </a:lstStyle>
          <a:p>
            <a:pPr>
              <a:defRPr/>
            </a:pPr>
            <a:fld id="{E2533802-B34C-FE4D-9757-12E9EE15E86C}" type="slidenum">
              <a:rPr lang="en-US"/>
              <a:pPr>
                <a:defRPr/>
              </a:pPr>
              <a:t>‹#›</a:t>
            </a:fld>
            <a:endParaRPr lang="en-US"/>
          </a:p>
        </p:txBody>
      </p:sp>
    </p:spTree>
    <p:extLst>
      <p:ext uri="{BB962C8B-B14F-4D97-AF65-F5344CB8AC3E}">
        <p14:creationId xmlns:p14="http://schemas.microsoft.com/office/powerpoint/2010/main" val="2100954689"/>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6" y="3030540"/>
            <a:ext cx="11055350" cy="20907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9"/>
            <a:ext cx="9102726" cy="2492375"/>
          </a:xfrm>
        </p:spPr>
        <p:txBody>
          <a:bodyPr/>
          <a:lstStyle>
            <a:lvl1pPr marL="0" indent="0" algn="ctr">
              <a:buNone/>
              <a:defRPr/>
            </a:lvl1pPr>
            <a:lvl2pPr marL="457129" indent="0" algn="ctr">
              <a:buNone/>
              <a:defRPr/>
            </a:lvl2pPr>
            <a:lvl3pPr marL="914260" indent="0" algn="ctr">
              <a:buNone/>
              <a:defRPr/>
            </a:lvl3pPr>
            <a:lvl4pPr marL="1371390" indent="0" algn="ctr">
              <a:buNone/>
              <a:defRPr/>
            </a:lvl4pPr>
            <a:lvl5pPr marL="1828518" indent="0" algn="ctr">
              <a:buNone/>
              <a:defRPr/>
            </a:lvl5pPr>
            <a:lvl6pPr marL="2285650" indent="0" algn="ctr">
              <a:buNone/>
              <a:defRPr/>
            </a:lvl6pPr>
            <a:lvl7pPr marL="2742778" indent="0" algn="ctr">
              <a:buNone/>
              <a:defRPr/>
            </a:lvl7pPr>
            <a:lvl8pPr marL="3199909" indent="0" algn="ctr">
              <a:buNone/>
              <a:defRPr/>
            </a:lvl8pPr>
            <a:lvl9pPr marL="3657039" indent="0" algn="ctr">
              <a:buNone/>
              <a:defRPr/>
            </a:lvl9pPr>
          </a:lstStyle>
          <a:p>
            <a:r>
              <a:rPr lang="en-US" smtClean="0"/>
              <a:t>Click to edit Master subtitle style</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2E7BC1B3-6685-B54D-AF03-319F31FAE476}" type="slidenum">
              <a:rPr lang="en-US"/>
              <a:pPr>
                <a:defRPr/>
              </a:pPr>
              <a:t>‹#›</a:t>
            </a:fld>
            <a:endParaRPr lang="en-US"/>
          </a:p>
        </p:txBody>
      </p:sp>
    </p:spTree>
    <p:extLst>
      <p:ext uri="{BB962C8B-B14F-4D97-AF65-F5344CB8AC3E}">
        <p14:creationId xmlns:p14="http://schemas.microsoft.com/office/powerpoint/2010/main" val="3196330342"/>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6FF36E18-BCB5-794F-934F-B120756CE42B}" type="slidenum">
              <a:rPr lang="en-US"/>
              <a:pPr>
                <a:defRPr/>
              </a:pPr>
              <a:t>‹#›</a:t>
            </a:fld>
            <a:endParaRPr lang="en-US"/>
          </a:p>
        </p:txBody>
      </p:sp>
    </p:spTree>
    <p:extLst>
      <p:ext uri="{BB962C8B-B14F-4D97-AF65-F5344CB8AC3E}">
        <p14:creationId xmlns:p14="http://schemas.microsoft.com/office/powerpoint/2010/main" val="1626452824"/>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9" y="388943"/>
            <a:ext cx="4278313" cy="1652587"/>
          </a:xfrm>
          <a:prstGeom prst="rect">
            <a:avLst/>
          </a:prstGeom>
        </p:spPr>
        <p:txBody>
          <a:bodyPr vert="horz" lIns="91425" tIns="45712" rIns="91425" bIns="45712"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9"/>
            <a:ext cx="7269163" cy="8323263"/>
          </a:xfrm>
        </p:spPr>
        <p:txBody>
          <a:bodyPr/>
          <a:lstStyle>
            <a:lvl1pPr>
              <a:defRPr sz="31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9" y="2041526"/>
            <a:ext cx="4278313" cy="6670674"/>
          </a:xfrm>
        </p:spPr>
        <p:txBody>
          <a:bodyPr/>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2"/>
          <p:cNvSpPr txBox="1">
            <a:spLocks noGrp="1" noChangeArrowheads="1"/>
          </p:cNvSpPr>
          <p:nvPr>
            <p:ph type="sldNum" sz="quarter" idx="10"/>
          </p:nvPr>
        </p:nvSpPr>
        <p:spPr>
          <a:ln/>
        </p:spPr>
        <p:txBody>
          <a:bodyPr/>
          <a:lstStyle>
            <a:lvl1pPr>
              <a:defRPr/>
            </a:lvl1pPr>
          </a:lstStyle>
          <a:p>
            <a:pPr>
              <a:defRPr/>
            </a:pPr>
            <a:fld id="{6660FD76-7611-A54C-8CC4-5CB11EC86CE4}" type="slidenum">
              <a:rPr lang="en-US"/>
              <a:pPr>
                <a:defRPr/>
              </a:pPr>
              <a:t>‹#›</a:t>
            </a:fld>
            <a:endParaRPr lang="en-US"/>
          </a:p>
        </p:txBody>
      </p:sp>
    </p:spTree>
    <p:extLst>
      <p:ext uri="{BB962C8B-B14F-4D97-AF65-F5344CB8AC3E}">
        <p14:creationId xmlns:p14="http://schemas.microsoft.com/office/powerpoint/2010/main" val="2975829798"/>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2"/>
            <a:ext cx="11053761"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49"/>
            <a:ext cx="11053761" cy="2133601"/>
          </a:xfrm>
        </p:spPr>
        <p:txBody>
          <a:bodyPr anchor="b"/>
          <a:lstStyle>
            <a:lvl1pPr marL="0" indent="0">
              <a:buNone/>
              <a:defRPr sz="2000"/>
            </a:lvl1pPr>
            <a:lvl2pPr marL="457129" indent="0">
              <a:buNone/>
              <a:defRPr sz="1800"/>
            </a:lvl2pPr>
            <a:lvl3pPr marL="914260" indent="0">
              <a:buNone/>
              <a:defRPr sz="1600"/>
            </a:lvl3pPr>
            <a:lvl4pPr marL="1371390" indent="0">
              <a:buNone/>
              <a:defRPr sz="1400"/>
            </a:lvl4pPr>
            <a:lvl5pPr marL="1828518" indent="0">
              <a:buNone/>
              <a:defRPr sz="1400"/>
            </a:lvl5pPr>
            <a:lvl6pPr marL="2285650" indent="0">
              <a:buNone/>
              <a:defRPr sz="1400"/>
            </a:lvl6pPr>
            <a:lvl7pPr marL="2742778" indent="0">
              <a:buNone/>
              <a:defRPr sz="1400"/>
            </a:lvl7pPr>
            <a:lvl8pPr marL="3199909" indent="0">
              <a:buNone/>
              <a:defRPr sz="1400"/>
            </a:lvl8pPr>
            <a:lvl9pPr marL="3657039" indent="0">
              <a:buNone/>
              <a:defRPr sz="1400"/>
            </a:lvl9pPr>
          </a:lstStyle>
          <a:p>
            <a:pPr lvl="0"/>
            <a:r>
              <a:rPr lang="en-US" smtClean="0"/>
              <a:t>Click to edit Master text styles</a:t>
            </a:r>
          </a:p>
        </p:txBody>
      </p:sp>
      <p:sp>
        <p:nvSpPr>
          <p:cNvPr id="4" name="Text Box 3"/>
          <p:cNvSpPr txBox="1">
            <a:spLocks noGrp="1" noChangeArrowheads="1"/>
          </p:cNvSpPr>
          <p:nvPr>
            <p:ph type="sldNum" sz="quarter" idx="10"/>
          </p:nvPr>
        </p:nvSpPr>
        <p:spPr>
          <a:ln/>
        </p:spPr>
        <p:txBody>
          <a:bodyPr/>
          <a:lstStyle>
            <a:lvl1pPr>
              <a:defRPr/>
            </a:lvl1pPr>
          </a:lstStyle>
          <a:p>
            <a:pPr>
              <a:defRPr/>
            </a:pPr>
            <a:fld id="{EDDBB0B2-2CB3-AA47-B6D6-C3F7EBF3699A}" type="slidenum">
              <a:rPr lang="en-US"/>
              <a:pPr>
                <a:defRPr/>
              </a:pPr>
              <a:t>‹#›</a:t>
            </a:fld>
            <a:endParaRPr lang="en-US"/>
          </a:p>
        </p:txBody>
      </p:sp>
    </p:spTree>
    <p:extLst>
      <p:ext uri="{BB962C8B-B14F-4D97-AF65-F5344CB8AC3E}">
        <p14:creationId xmlns:p14="http://schemas.microsoft.com/office/powerpoint/2010/main" val="1488016243"/>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1" y="2768604"/>
            <a:ext cx="2444750" cy="57149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67151" y="2768604"/>
            <a:ext cx="2444750" cy="57149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Box 3"/>
          <p:cNvSpPr txBox="1">
            <a:spLocks noGrp="1" noChangeArrowheads="1"/>
          </p:cNvSpPr>
          <p:nvPr>
            <p:ph type="sldNum" sz="quarter" idx="10"/>
          </p:nvPr>
        </p:nvSpPr>
        <p:spPr>
          <a:ln/>
        </p:spPr>
        <p:txBody>
          <a:bodyPr/>
          <a:lstStyle>
            <a:lvl1pPr>
              <a:defRPr/>
            </a:lvl1pPr>
          </a:lstStyle>
          <a:p>
            <a:pPr>
              <a:defRPr/>
            </a:pPr>
            <a:fld id="{58ADD402-CF7D-7F4B-ADA6-6CD208F2E78A}" type="slidenum">
              <a:rPr lang="en-US"/>
              <a:pPr>
                <a:defRPr/>
              </a:pPr>
              <a:t>‹#›</a:t>
            </a:fld>
            <a:endParaRPr lang="en-US"/>
          </a:p>
        </p:txBody>
      </p:sp>
    </p:spTree>
    <p:extLst>
      <p:ext uri="{BB962C8B-B14F-4D97-AF65-F5344CB8AC3E}">
        <p14:creationId xmlns:p14="http://schemas.microsoft.com/office/powerpoint/2010/main" val="3462168567"/>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6" y="2182814"/>
            <a:ext cx="5745163" cy="909638"/>
          </a:xfrm>
        </p:spPr>
        <p:txBody>
          <a:bodyPr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6" y="3092451"/>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90" y="2182814"/>
            <a:ext cx="5748336" cy="909638"/>
          </a:xfrm>
        </p:spPr>
        <p:txBody>
          <a:bodyPr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90" y="3092451"/>
            <a:ext cx="5748336"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Box 3"/>
          <p:cNvSpPr txBox="1">
            <a:spLocks noGrp="1" noChangeArrowheads="1"/>
          </p:cNvSpPr>
          <p:nvPr>
            <p:ph type="sldNum" sz="quarter" idx="10"/>
          </p:nvPr>
        </p:nvSpPr>
        <p:spPr>
          <a:ln/>
        </p:spPr>
        <p:txBody>
          <a:bodyPr/>
          <a:lstStyle>
            <a:lvl1pPr>
              <a:defRPr/>
            </a:lvl1pPr>
          </a:lstStyle>
          <a:p>
            <a:pPr>
              <a:defRPr/>
            </a:pPr>
            <a:fld id="{6DF60C47-BB27-3147-B351-C060D7BDC9E5}" type="slidenum">
              <a:rPr lang="en-US"/>
              <a:pPr>
                <a:defRPr/>
              </a:pPr>
              <a:t>‹#›</a:t>
            </a:fld>
            <a:endParaRPr lang="en-US"/>
          </a:p>
        </p:txBody>
      </p:sp>
    </p:spTree>
    <p:extLst>
      <p:ext uri="{BB962C8B-B14F-4D97-AF65-F5344CB8AC3E}">
        <p14:creationId xmlns:p14="http://schemas.microsoft.com/office/powerpoint/2010/main" val="723564992"/>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Box 3"/>
          <p:cNvSpPr txBox="1">
            <a:spLocks noGrp="1" noChangeArrowheads="1"/>
          </p:cNvSpPr>
          <p:nvPr>
            <p:ph type="sldNum" sz="quarter" idx="10"/>
          </p:nvPr>
        </p:nvSpPr>
        <p:spPr>
          <a:ln/>
        </p:spPr>
        <p:txBody>
          <a:bodyPr/>
          <a:lstStyle>
            <a:lvl1pPr>
              <a:defRPr/>
            </a:lvl1pPr>
          </a:lstStyle>
          <a:p>
            <a:pPr>
              <a:defRPr/>
            </a:pPr>
            <a:fld id="{E08F690E-92C0-D544-A765-56E04D2EFA9D}" type="slidenum">
              <a:rPr lang="en-US"/>
              <a:pPr>
                <a:defRPr/>
              </a:pPr>
              <a:t>‹#›</a:t>
            </a:fld>
            <a:endParaRPr lang="en-US"/>
          </a:p>
        </p:txBody>
      </p:sp>
    </p:spTree>
    <p:extLst>
      <p:ext uri="{BB962C8B-B14F-4D97-AF65-F5344CB8AC3E}">
        <p14:creationId xmlns:p14="http://schemas.microsoft.com/office/powerpoint/2010/main" val="3975956515"/>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3"/>
          <p:cNvSpPr txBox="1">
            <a:spLocks noGrp="1" noChangeArrowheads="1"/>
          </p:cNvSpPr>
          <p:nvPr>
            <p:ph type="sldNum" sz="quarter" idx="10"/>
          </p:nvPr>
        </p:nvSpPr>
        <p:spPr>
          <a:ln/>
        </p:spPr>
        <p:txBody>
          <a:bodyPr/>
          <a:lstStyle>
            <a:lvl1pPr>
              <a:defRPr/>
            </a:lvl1pPr>
          </a:lstStyle>
          <a:p>
            <a:pPr>
              <a:defRPr/>
            </a:pPr>
            <a:fld id="{8D43E825-AAF5-6448-B2FF-36A45363AEC7}" type="slidenum">
              <a:rPr lang="en-US"/>
              <a:pPr>
                <a:defRPr/>
              </a:pPr>
              <a:t>‹#›</a:t>
            </a:fld>
            <a:endParaRPr lang="en-US"/>
          </a:p>
        </p:txBody>
      </p:sp>
    </p:spTree>
    <p:extLst>
      <p:ext uri="{BB962C8B-B14F-4D97-AF65-F5344CB8AC3E}">
        <p14:creationId xmlns:p14="http://schemas.microsoft.com/office/powerpoint/2010/main" val="3872500192"/>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9" y="388943"/>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9"/>
            <a:ext cx="7269163" cy="8323263"/>
          </a:xfrm>
        </p:spPr>
        <p:txBody>
          <a:bodyPr/>
          <a:lstStyle>
            <a:lvl1pPr>
              <a:defRPr sz="31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9" y="2041526"/>
            <a:ext cx="4278313" cy="6670674"/>
          </a:xfrm>
        </p:spPr>
        <p:txBody>
          <a:bodyPr/>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3"/>
          <p:cNvSpPr txBox="1">
            <a:spLocks noGrp="1" noChangeArrowheads="1"/>
          </p:cNvSpPr>
          <p:nvPr>
            <p:ph type="sldNum" sz="quarter" idx="10"/>
          </p:nvPr>
        </p:nvSpPr>
        <p:spPr>
          <a:ln/>
        </p:spPr>
        <p:txBody>
          <a:bodyPr/>
          <a:lstStyle>
            <a:lvl1pPr>
              <a:defRPr/>
            </a:lvl1pPr>
          </a:lstStyle>
          <a:p>
            <a:pPr>
              <a:defRPr/>
            </a:pPr>
            <a:fld id="{16979BB1-7A28-B849-B5A1-055CE489EB22}" type="slidenum">
              <a:rPr lang="en-US"/>
              <a:pPr>
                <a:defRPr/>
              </a:pPr>
              <a:t>‹#›</a:t>
            </a:fld>
            <a:endParaRPr lang="en-US"/>
          </a:p>
        </p:txBody>
      </p:sp>
    </p:spTree>
    <p:extLst>
      <p:ext uri="{BB962C8B-B14F-4D97-AF65-F5344CB8AC3E}">
        <p14:creationId xmlns:p14="http://schemas.microsoft.com/office/powerpoint/2010/main" val="2493664178"/>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9" y="6827839"/>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9" y="871538"/>
            <a:ext cx="7802563" cy="5851526"/>
          </a:xfrm>
        </p:spPr>
        <p:txBody>
          <a:bodyPr/>
          <a:lstStyle>
            <a:lvl1pPr marL="0" indent="0">
              <a:buNone/>
              <a:defRPr sz="3100"/>
            </a:lvl1pPr>
            <a:lvl2pPr marL="457129" indent="0">
              <a:buNone/>
              <a:defRPr sz="2800"/>
            </a:lvl2pPr>
            <a:lvl3pPr marL="914260" indent="0">
              <a:buNone/>
              <a:defRPr sz="2400"/>
            </a:lvl3pPr>
            <a:lvl4pPr marL="1371390" indent="0">
              <a:buNone/>
              <a:defRPr sz="2000"/>
            </a:lvl4pPr>
            <a:lvl5pPr marL="1828518" indent="0">
              <a:buNone/>
              <a:defRPr sz="2000"/>
            </a:lvl5pPr>
            <a:lvl6pPr marL="2285650" indent="0">
              <a:buNone/>
              <a:defRPr sz="2000"/>
            </a:lvl6pPr>
            <a:lvl7pPr marL="2742778" indent="0">
              <a:buNone/>
              <a:defRPr sz="2000"/>
            </a:lvl7pPr>
            <a:lvl8pPr marL="3199909" indent="0">
              <a:buNone/>
              <a:defRPr sz="2000"/>
            </a:lvl8pPr>
            <a:lvl9pPr marL="3657039"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9" y="7634290"/>
            <a:ext cx="7802563" cy="1144587"/>
          </a:xfrm>
        </p:spPr>
        <p:txBody>
          <a:bodyPr/>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3"/>
          <p:cNvSpPr txBox="1">
            <a:spLocks noGrp="1" noChangeArrowheads="1"/>
          </p:cNvSpPr>
          <p:nvPr>
            <p:ph type="sldNum" sz="quarter" idx="10"/>
          </p:nvPr>
        </p:nvSpPr>
        <p:spPr>
          <a:ln/>
        </p:spPr>
        <p:txBody>
          <a:bodyPr/>
          <a:lstStyle>
            <a:lvl1pPr>
              <a:defRPr/>
            </a:lvl1pPr>
          </a:lstStyle>
          <a:p>
            <a:pPr>
              <a:defRPr/>
            </a:pPr>
            <a:fld id="{44E5F886-D90D-F34C-B28B-CB2033DD522A}" type="slidenum">
              <a:rPr lang="en-US"/>
              <a:pPr>
                <a:defRPr/>
              </a:pPr>
              <a:t>‹#›</a:t>
            </a:fld>
            <a:endParaRPr lang="en-US"/>
          </a:p>
        </p:txBody>
      </p:sp>
    </p:spTree>
    <p:extLst>
      <p:ext uri="{BB962C8B-B14F-4D97-AF65-F5344CB8AC3E}">
        <p14:creationId xmlns:p14="http://schemas.microsoft.com/office/powerpoint/2010/main" val="3327041884"/>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8F5ADC77-FB9C-8C47-B663-020708FA3013}" type="slidenum">
              <a:rPr lang="en-US"/>
              <a:pPr>
                <a:defRPr/>
              </a:pPr>
              <a:t>‹#›</a:t>
            </a:fld>
            <a:endParaRPr lang="en-US"/>
          </a:p>
        </p:txBody>
      </p:sp>
    </p:spTree>
    <p:extLst>
      <p:ext uri="{BB962C8B-B14F-4D97-AF65-F5344CB8AC3E}">
        <p14:creationId xmlns:p14="http://schemas.microsoft.com/office/powerpoint/2010/main" val="3607610517"/>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599" y="254000"/>
            <a:ext cx="2616201" cy="822960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4" y="254000"/>
            <a:ext cx="7696201" cy="8229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3"/>
          <p:cNvSpPr txBox="1">
            <a:spLocks noGrp="1" noChangeArrowheads="1"/>
          </p:cNvSpPr>
          <p:nvPr>
            <p:ph type="sldNum" sz="quarter" idx="10"/>
          </p:nvPr>
        </p:nvSpPr>
        <p:spPr>
          <a:ln/>
        </p:spPr>
        <p:txBody>
          <a:bodyPr/>
          <a:lstStyle>
            <a:lvl1pPr>
              <a:defRPr/>
            </a:lvl1pPr>
          </a:lstStyle>
          <a:p>
            <a:pPr>
              <a:defRPr/>
            </a:pPr>
            <a:fld id="{0BC82A5F-B541-7C4B-97DD-BB63651DE048}" type="slidenum">
              <a:rPr lang="en-US"/>
              <a:pPr>
                <a:defRPr/>
              </a:pPr>
              <a:t>‹#›</a:t>
            </a:fld>
            <a:endParaRPr lang="en-US"/>
          </a:p>
        </p:txBody>
      </p:sp>
    </p:spTree>
    <p:extLst>
      <p:ext uri="{BB962C8B-B14F-4D97-AF65-F5344CB8AC3E}">
        <p14:creationId xmlns:p14="http://schemas.microsoft.com/office/powerpoint/2010/main" val="3757209844"/>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6" y="3030540"/>
            <a:ext cx="11055350" cy="20907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9"/>
            <a:ext cx="9102726" cy="2492375"/>
          </a:xfrm>
          <a:prstGeom prst="rect">
            <a:avLst/>
          </a:prstGeom>
        </p:spPr>
        <p:txBody>
          <a:bodyPr vert="horz" lIns="91425" tIns="45712" rIns="91425" bIns="45712"/>
          <a:lstStyle>
            <a:lvl1pPr marL="0" indent="0" algn="ctr">
              <a:buNone/>
              <a:defRPr/>
            </a:lvl1pPr>
            <a:lvl2pPr marL="457129" indent="0" algn="ctr">
              <a:buNone/>
              <a:defRPr/>
            </a:lvl2pPr>
            <a:lvl3pPr marL="914260" indent="0" algn="ctr">
              <a:buNone/>
              <a:defRPr/>
            </a:lvl3pPr>
            <a:lvl4pPr marL="1371390" indent="0" algn="ctr">
              <a:buNone/>
              <a:defRPr/>
            </a:lvl4pPr>
            <a:lvl5pPr marL="1828518" indent="0" algn="ctr">
              <a:buNone/>
              <a:defRPr/>
            </a:lvl5pPr>
            <a:lvl6pPr marL="2285650" indent="0" algn="ctr">
              <a:buNone/>
              <a:defRPr/>
            </a:lvl6pPr>
            <a:lvl7pPr marL="2742778" indent="0" algn="ctr">
              <a:buNone/>
              <a:defRPr/>
            </a:lvl7pPr>
            <a:lvl8pPr marL="3199909" indent="0" algn="ctr">
              <a:buNone/>
              <a:defRPr/>
            </a:lvl8pPr>
            <a:lvl9pPr marL="3657039" indent="0" algn="ctr">
              <a:buNone/>
              <a:defRPr/>
            </a:lvl9pPr>
          </a:lstStyle>
          <a:p>
            <a:r>
              <a:rPr lang="en-US" smtClean="0"/>
              <a:t>Click to edit Master subtitle style</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5684DBF7-AB83-2C4A-8E7F-32BFF51B7148}" type="slidenum">
              <a:rPr lang="en-US"/>
              <a:pPr>
                <a:defRPr/>
              </a:pPr>
              <a:t>‹#›</a:t>
            </a:fld>
            <a:endParaRPr lang="en-US"/>
          </a:p>
        </p:txBody>
      </p:sp>
    </p:spTree>
    <p:extLst>
      <p:ext uri="{BB962C8B-B14F-4D97-AF65-F5344CB8AC3E}">
        <p14:creationId xmlns:p14="http://schemas.microsoft.com/office/powerpoint/2010/main" val="2454042821"/>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9" y="6827839"/>
            <a:ext cx="7802563" cy="806450"/>
          </a:xfrm>
          <a:prstGeom prst="rect">
            <a:avLst/>
          </a:prstGeom>
        </p:spPr>
        <p:txBody>
          <a:bodyPr vert="horz" lIns="91425" tIns="45712" rIns="91425" bIns="45712"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9" y="871538"/>
            <a:ext cx="7802563" cy="5851526"/>
          </a:xfrm>
        </p:spPr>
        <p:txBody>
          <a:bodyPr/>
          <a:lstStyle>
            <a:lvl1pPr marL="0" indent="0">
              <a:buNone/>
              <a:defRPr sz="3100"/>
            </a:lvl1pPr>
            <a:lvl2pPr marL="457129" indent="0">
              <a:buNone/>
              <a:defRPr sz="2800"/>
            </a:lvl2pPr>
            <a:lvl3pPr marL="914260" indent="0">
              <a:buNone/>
              <a:defRPr sz="2400"/>
            </a:lvl3pPr>
            <a:lvl4pPr marL="1371390" indent="0">
              <a:buNone/>
              <a:defRPr sz="2000"/>
            </a:lvl4pPr>
            <a:lvl5pPr marL="1828518" indent="0">
              <a:buNone/>
              <a:defRPr sz="2000"/>
            </a:lvl5pPr>
            <a:lvl6pPr marL="2285650" indent="0">
              <a:buNone/>
              <a:defRPr sz="2000"/>
            </a:lvl6pPr>
            <a:lvl7pPr marL="2742778" indent="0">
              <a:buNone/>
              <a:defRPr sz="2000"/>
            </a:lvl7pPr>
            <a:lvl8pPr marL="3199909" indent="0">
              <a:buNone/>
              <a:defRPr sz="2000"/>
            </a:lvl8pPr>
            <a:lvl9pPr marL="3657039"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9" y="7634290"/>
            <a:ext cx="7802563" cy="1144587"/>
          </a:xfrm>
        </p:spPr>
        <p:txBody>
          <a:bodyPr/>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2"/>
          <p:cNvSpPr txBox="1">
            <a:spLocks noGrp="1" noChangeArrowheads="1"/>
          </p:cNvSpPr>
          <p:nvPr>
            <p:ph type="sldNum" sz="quarter" idx="10"/>
          </p:nvPr>
        </p:nvSpPr>
        <p:spPr>
          <a:ln/>
        </p:spPr>
        <p:txBody>
          <a:bodyPr/>
          <a:lstStyle>
            <a:lvl1pPr>
              <a:defRPr/>
            </a:lvl1pPr>
          </a:lstStyle>
          <a:p>
            <a:pPr>
              <a:defRPr/>
            </a:pPr>
            <a:fld id="{0DE03EA9-E42E-5641-9935-956A6C8EF9E6}" type="slidenum">
              <a:rPr lang="en-US"/>
              <a:pPr>
                <a:defRPr/>
              </a:pPr>
              <a:t>‹#›</a:t>
            </a:fld>
            <a:endParaRPr lang="en-US"/>
          </a:p>
        </p:txBody>
      </p:sp>
    </p:spTree>
    <p:extLst>
      <p:ext uri="{BB962C8B-B14F-4D97-AF65-F5344CB8AC3E}">
        <p14:creationId xmlns:p14="http://schemas.microsoft.com/office/powerpoint/2010/main" val="2327595869"/>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6" y="2276479"/>
            <a:ext cx="11703050" cy="6435725"/>
          </a:xfrm>
          <a:prstGeom prst="rect">
            <a:avLst/>
          </a:prstGeom>
        </p:spPr>
        <p:txBody>
          <a:bodyPr vert="horz"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79490716-F34C-3F41-9A6C-210DF1411310}" type="slidenum">
              <a:rPr lang="en-US"/>
              <a:pPr>
                <a:defRPr/>
              </a:pPr>
              <a:t>‹#›</a:t>
            </a:fld>
            <a:endParaRPr lang="en-US"/>
          </a:p>
        </p:txBody>
      </p:sp>
    </p:spTree>
    <p:extLst>
      <p:ext uri="{BB962C8B-B14F-4D97-AF65-F5344CB8AC3E}">
        <p14:creationId xmlns:p14="http://schemas.microsoft.com/office/powerpoint/2010/main" val="2126564060"/>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2"/>
            <a:ext cx="11053761"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49"/>
            <a:ext cx="11053761" cy="2133601"/>
          </a:xfrm>
          <a:prstGeom prst="rect">
            <a:avLst/>
          </a:prstGeom>
        </p:spPr>
        <p:txBody>
          <a:bodyPr vert="horz" lIns="91425" tIns="45712" rIns="91425" bIns="45712" anchor="b"/>
          <a:lstStyle>
            <a:lvl1pPr marL="0" indent="0">
              <a:buNone/>
              <a:defRPr sz="2000"/>
            </a:lvl1pPr>
            <a:lvl2pPr marL="457129" indent="0">
              <a:buNone/>
              <a:defRPr sz="1800"/>
            </a:lvl2pPr>
            <a:lvl3pPr marL="914260" indent="0">
              <a:buNone/>
              <a:defRPr sz="1600"/>
            </a:lvl3pPr>
            <a:lvl4pPr marL="1371390" indent="0">
              <a:buNone/>
              <a:defRPr sz="1400"/>
            </a:lvl4pPr>
            <a:lvl5pPr marL="1828518" indent="0">
              <a:buNone/>
              <a:defRPr sz="1400"/>
            </a:lvl5pPr>
            <a:lvl6pPr marL="2285650" indent="0">
              <a:buNone/>
              <a:defRPr sz="1400"/>
            </a:lvl6pPr>
            <a:lvl7pPr marL="2742778" indent="0">
              <a:buNone/>
              <a:defRPr sz="1400"/>
            </a:lvl7pPr>
            <a:lvl8pPr marL="3199909" indent="0">
              <a:buNone/>
              <a:defRPr sz="1400"/>
            </a:lvl8pPr>
            <a:lvl9pPr marL="3657039" indent="0">
              <a:buNone/>
              <a:defRPr sz="1400"/>
            </a:lvl9pPr>
          </a:lstStyle>
          <a:p>
            <a:pPr lvl="0"/>
            <a:r>
              <a:rPr lang="en-US" smtClean="0"/>
              <a:t>Click to edit Master text styles</a:t>
            </a:r>
          </a:p>
        </p:txBody>
      </p:sp>
      <p:sp>
        <p:nvSpPr>
          <p:cNvPr id="4" name="Text Box 2"/>
          <p:cNvSpPr txBox="1">
            <a:spLocks noGrp="1" noChangeArrowheads="1"/>
          </p:cNvSpPr>
          <p:nvPr>
            <p:ph type="sldNum" sz="quarter" idx="10"/>
          </p:nvPr>
        </p:nvSpPr>
        <p:spPr>
          <a:ln/>
        </p:spPr>
        <p:txBody>
          <a:bodyPr/>
          <a:lstStyle>
            <a:lvl1pPr>
              <a:defRPr/>
            </a:lvl1pPr>
          </a:lstStyle>
          <a:p>
            <a:pPr>
              <a:defRPr/>
            </a:pPr>
            <a:fld id="{5812559F-CCC5-F04B-A29A-265F9885CDD4}" type="slidenum">
              <a:rPr lang="en-US"/>
              <a:pPr>
                <a:defRPr/>
              </a:pPr>
              <a:t>‹#›</a:t>
            </a:fld>
            <a:endParaRPr lang="en-US"/>
          </a:p>
        </p:txBody>
      </p:sp>
    </p:spTree>
    <p:extLst>
      <p:ext uri="{BB962C8B-B14F-4D97-AF65-F5344CB8AC3E}">
        <p14:creationId xmlns:p14="http://schemas.microsoft.com/office/powerpoint/2010/main" val="1718425838"/>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8" y="2276479"/>
            <a:ext cx="5775324" cy="6435725"/>
          </a:xfrm>
          <a:prstGeom prst="rect">
            <a:avLst/>
          </a:prstGeom>
        </p:spPr>
        <p:txBody>
          <a:bodyPr vert="horz" lIns="91425" tIns="45712" rIns="91425" bIns="45712"/>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2" y="2276479"/>
            <a:ext cx="5775324" cy="6435725"/>
          </a:xfrm>
          <a:prstGeom prst="rect">
            <a:avLst/>
          </a:prstGeom>
        </p:spPr>
        <p:txBody>
          <a:bodyPr vert="horz" lIns="91425" tIns="45712" rIns="91425" bIns="45712"/>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Box 2"/>
          <p:cNvSpPr txBox="1">
            <a:spLocks noGrp="1" noChangeArrowheads="1"/>
          </p:cNvSpPr>
          <p:nvPr>
            <p:ph type="sldNum" sz="quarter" idx="10"/>
          </p:nvPr>
        </p:nvSpPr>
        <p:spPr>
          <a:ln/>
        </p:spPr>
        <p:txBody>
          <a:bodyPr/>
          <a:lstStyle>
            <a:lvl1pPr>
              <a:defRPr/>
            </a:lvl1pPr>
          </a:lstStyle>
          <a:p>
            <a:pPr>
              <a:defRPr/>
            </a:pPr>
            <a:fld id="{7E545B6C-1F3B-5242-93CB-712B398F5005}" type="slidenum">
              <a:rPr lang="en-US"/>
              <a:pPr>
                <a:defRPr/>
              </a:pPr>
              <a:t>‹#›</a:t>
            </a:fld>
            <a:endParaRPr lang="en-US"/>
          </a:p>
        </p:txBody>
      </p:sp>
    </p:spTree>
    <p:extLst>
      <p:ext uri="{BB962C8B-B14F-4D97-AF65-F5344CB8AC3E}">
        <p14:creationId xmlns:p14="http://schemas.microsoft.com/office/powerpoint/2010/main" val="1819286637"/>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6"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6" y="2182814"/>
            <a:ext cx="5745163" cy="909638"/>
          </a:xfrm>
          <a:prstGeom prst="rect">
            <a:avLst/>
          </a:prstGeom>
        </p:spPr>
        <p:txBody>
          <a:bodyPr vert="horz" lIns="91425" tIns="45712" rIns="91425" bIns="45712"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6" y="3092451"/>
            <a:ext cx="5745163" cy="5619750"/>
          </a:xfrm>
          <a:prstGeom prst="rect">
            <a:avLst/>
          </a:prstGeom>
        </p:spPr>
        <p:txBody>
          <a:bodyPr vert="horz" lIns="91425" tIns="45712" rIns="91425" bIns="45712"/>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90" y="2182814"/>
            <a:ext cx="5748336" cy="909638"/>
          </a:xfrm>
          <a:prstGeom prst="rect">
            <a:avLst/>
          </a:prstGeom>
        </p:spPr>
        <p:txBody>
          <a:bodyPr vert="horz" lIns="91425" tIns="45712" rIns="91425" bIns="45712" anchor="b"/>
          <a:lstStyle>
            <a:lvl1pPr marL="0" indent="0">
              <a:buNone/>
              <a:defRPr sz="2400" b="1"/>
            </a:lvl1pPr>
            <a:lvl2pPr marL="457129" indent="0">
              <a:buNone/>
              <a:defRPr sz="2000" b="1"/>
            </a:lvl2pPr>
            <a:lvl3pPr marL="914260" indent="0">
              <a:buNone/>
              <a:defRPr sz="1800" b="1"/>
            </a:lvl3pPr>
            <a:lvl4pPr marL="1371390" indent="0">
              <a:buNone/>
              <a:defRPr sz="1600" b="1"/>
            </a:lvl4pPr>
            <a:lvl5pPr marL="1828518" indent="0">
              <a:buNone/>
              <a:defRPr sz="1600" b="1"/>
            </a:lvl5pPr>
            <a:lvl6pPr marL="2285650" indent="0">
              <a:buNone/>
              <a:defRPr sz="1600" b="1"/>
            </a:lvl6pPr>
            <a:lvl7pPr marL="2742778" indent="0">
              <a:buNone/>
              <a:defRPr sz="1600" b="1"/>
            </a:lvl7pPr>
            <a:lvl8pPr marL="3199909" indent="0">
              <a:buNone/>
              <a:defRPr sz="1600" b="1"/>
            </a:lvl8pPr>
            <a:lvl9pPr marL="365703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90" y="3092451"/>
            <a:ext cx="5748336" cy="5619750"/>
          </a:xfrm>
          <a:prstGeom prst="rect">
            <a:avLst/>
          </a:prstGeom>
        </p:spPr>
        <p:txBody>
          <a:bodyPr vert="horz" lIns="91425" tIns="45712" rIns="91425" bIns="45712"/>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Box 2"/>
          <p:cNvSpPr txBox="1">
            <a:spLocks noGrp="1" noChangeArrowheads="1"/>
          </p:cNvSpPr>
          <p:nvPr>
            <p:ph type="sldNum" sz="quarter" idx="10"/>
          </p:nvPr>
        </p:nvSpPr>
        <p:spPr>
          <a:ln/>
        </p:spPr>
        <p:txBody>
          <a:bodyPr/>
          <a:lstStyle>
            <a:lvl1pPr>
              <a:defRPr/>
            </a:lvl1pPr>
          </a:lstStyle>
          <a:p>
            <a:pPr>
              <a:defRPr/>
            </a:pPr>
            <a:fld id="{928EA0AD-0775-ED40-BC43-3E9DBBB8F0BC}" type="slidenum">
              <a:rPr lang="en-US"/>
              <a:pPr>
                <a:defRPr/>
              </a:pPr>
              <a:t>‹#›</a:t>
            </a:fld>
            <a:endParaRPr lang="en-US"/>
          </a:p>
        </p:txBody>
      </p:sp>
    </p:spTree>
    <p:extLst>
      <p:ext uri="{BB962C8B-B14F-4D97-AF65-F5344CB8AC3E}">
        <p14:creationId xmlns:p14="http://schemas.microsoft.com/office/powerpoint/2010/main" val="619407230"/>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Box 2"/>
          <p:cNvSpPr txBox="1">
            <a:spLocks noGrp="1" noChangeArrowheads="1"/>
          </p:cNvSpPr>
          <p:nvPr>
            <p:ph type="sldNum" sz="quarter" idx="10"/>
          </p:nvPr>
        </p:nvSpPr>
        <p:spPr>
          <a:ln/>
        </p:spPr>
        <p:txBody>
          <a:bodyPr/>
          <a:lstStyle>
            <a:lvl1pPr>
              <a:defRPr/>
            </a:lvl1pPr>
          </a:lstStyle>
          <a:p>
            <a:pPr>
              <a:defRPr/>
            </a:pPr>
            <a:fld id="{D311A205-957A-D340-9CD3-565A006855E3}" type="slidenum">
              <a:rPr lang="en-US"/>
              <a:pPr>
                <a:defRPr/>
              </a:pPr>
              <a:t>‹#›</a:t>
            </a:fld>
            <a:endParaRPr lang="en-US"/>
          </a:p>
        </p:txBody>
      </p:sp>
    </p:spTree>
    <p:extLst>
      <p:ext uri="{BB962C8B-B14F-4D97-AF65-F5344CB8AC3E}">
        <p14:creationId xmlns:p14="http://schemas.microsoft.com/office/powerpoint/2010/main" val="1711787412"/>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2"/>
          <p:cNvSpPr txBox="1">
            <a:spLocks noGrp="1" noChangeArrowheads="1"/>
          </p:cNvSpPr>
          <p:nvPr>
            <p:ph type="sldNum" sz="quarter" idx="10"/>
          </p:nvPr>
        </p:nvSpPr>
        <p:spPr>
          <a:ln/>
        </p:spPr>
        <p:txBody>
          <a:bodyPr/>
          <a:lstStyle>
            <a:lvl1pPr>
              <a:defRPr/>
            </a:lvl1pPr>
          </a:lstStyle>
          <a:p>
            <a:pPr>
              <a:defRPr/>
            </a:pPr>
            <a:fld id="{E167E93C-D0B8-F541-8DBC-FFD7EF915190}" type="slidenum">
              <a:rPr lang="en-US"/>
              <a:pPr>
                <a:defRPr/>
              </a:pPr>
              <a:t>‹#›</a:t>
            </a:fld>
            <a:endParaRPr lang="en-US"/>
          </a:p>
        </p:txBody>
      </p:sp>
    </p:spTree>
    <p:extLst>
      <p:ext uri="{BB962C8B-B14F-4D97-AF65-F5344CB8AC3E}">
        <p14:creationId xmlns:p14="http://schemas.microsoft.com/office/powerpoint/2010/main" val="3774138351"/>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9" y="388943"/>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9"/>
            <a:ext cx="7269163" cy="8323263"/>
          </a:xfrm>
          <a:prstGeom prst="rect">
            <a:avLst/>
          </a:prstGeom>
        </p:spPr>
        <p:txBody>
          <a:bodyPr vert="horz" lIns="91425" tIns="45712" rIns="91425" bIns="45712"/>
          <a:lstStyle>
            <a:lvl1pPr>
              <a:defRPr sz="31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9" y="2041526"/>
            <a:ext cx="4278313" cy="6670674"/>
          </a:xfrm>
          <a:prstGeom prst="rect">
            <a:avLst/>
          </a:prstGeom>
        </p:spPr>
        <p:txBody>
          <a:bodyPr vert="horz" lIns="91425" tIns="45712" rIns="91425" bIns="45712"/>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2"/>
          <p:cNvSpPr txBox="1">
            <a:spLocks noGrp="1" noChangeArrowheads="1"/>
          </p:cNvSpPr>
          <p:nvPr>
            <p:ph type="sldNum" sz="quarter" idx="10"/>
          </p:nvPr>
        </p:nvSpPr>
        <p:spPr>
          <a:ln/>
        </p:spPr>
        <p:txBody>
          <a:bodyPr/>
          <a:lstStyle>
            <a:lvl1pPr>
              <a:defRPr/>
            </a:lvl1pPr>
          </a:lstStyle>
          <a:p>
            <a:pPr>
              <a:defRPr/>
            </a:pPr>
            <a:fld id="{510BC9F6-84D5-4E44-8E1D-05635231496E}" type="slidenum">
              <a:rPr lang="en-US"/>
              <a:pPr>
                <a:defRPr/>
              </a:pPr>
              <a:t>‹#›</a:t>
            </a:fld>
            <a:endParaRPr lang="en-US"/>
          </a:p>
        </p:txBody>
      </p:sp>
    </p:spTree>
    <p:extLst>
      <p:ext uri="{BB962C8B-B14F-4D97-AF65-F5344CB8AC3E}">
        <p14:creationId xmlns:p14="http://schemas.microsoft.com/office/powerpoint/2010/main" val="3853649383"/>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9" y="6827839"/>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9" y="871538"/>
            <a:ext cx="7802563" cy="5851526"/>
          </a:xfrm>
          <a:prstGeom prst="rect">
            <a:avLst/>
          </a:prstGeom>
        </p:spPr>
        <p:txBody>
          <a:bodyPr vert="horz" lIns="91425" tIns="45712" rIns="91425" bIns="45712"/>
          <a:lstStyle>
            <a:lvl1pPr marL="0" indent="0">
              <a:buNone/>
              <a:defRPr sz="3100"/>
            </a:lvl1pPr>
            <a:lvl2pPr marL="457129" indent="0">
              <a:buNone/>
              <a:defRPr sz="2800"/>
            </a:lvl2pPr>
            <a:lvl3pPr marL="914260" indent="0">
              <a:buNone/>
              <a:defRPr sz="2400"/>
            </a:lvl3pPr>
            <a:lvl4pPr marL="1371390" indent="0">
              <a:buNone/>
              <a:defRPr sz="2000"/>
            </a:lvl4pPr>
            <a:lvl5pPr marL="1828518" indent="0">
              <a:buNone/>
              <a:defRPr sz="2000"/>
            </a:lvl5pPr>
            <a:lvl6pPr marL="2285650" indent="0">
              <a:buNone/>
              <a:defRPr sz="2000"/>
            </a:lvl6pPr>
            <a:lvl7pPr marL="2742778" indent="0">
              <a:buNone/>
              <a:defRPr sz="2000"/>
            </a:lvl7pPr>
            <a:lvl8pPr marL="3199909" indent="0">
              <a:buNone/>
              <a:defRPr sz="2000"/>
            </a:lvl8pPr>
            <a:lvl9pPr marL="3657039" indent="0">
              <a:buNone/>
              <a:defRPr sz="2000"/>
            </a:lvl9pPr>
          </a:lstStyle>
          <a:p>
            <a:pPr lvl="0"/>
            <a:endParaRPr lang="en-US" noProof="0" smtClean="0">
              <a:sym typeface="Gill Sans" charset="0"/>
            </a:endParaRPr>
          </a:p>
        </p:txBody>
      </p:sp>
      <p:sp>
        <p:nvSpPr>
          <p:cNvPr id="4" name="Text Placeholder 3"/>
          <p:cNvSpPr>
            <a:spLocks noGrp="1"/>
          </p:cNvSpPr>
          <p:nvPr>
            <p:ph type="body" sz="half" idx="2"/>
          </p:nvPr>
        </p:nvSpPr>
        <p:spPr>
          <a:xfrm>
            <a:off x="2549529" y="7634290"/>
            <a:ext cx="7802563" cy="1144587"/>
          </a:xfrm>
          <a:prstGeom prst="rect">
            <a:avLst/>
          </a:prstGeom>
        </p:spPr>
        <p:txBody>
          <a:bodyPr vert="horz" lIns="91425" tIns="45712" rIns="91425" bIns="45712"/>
          <a:lstStyle>
            <a:lvl1pPr marL="0" indent="0">
              <a:buNone/>
              <a:defRPr sz="1400"/>
            </a:lvl1pPr>
            <a:lvl2pPr marL="457129" indent="0">
              <a:buNone/>
              <a:defRPr sz="1100"/>
            </a:lvl2pPr>
            <a:lvl3pPr marL="914260" indent="0">
              <a:buNone/>
              <a:defRPr sz="1000"/>
            </a:lvl3pPr>
            <a:lvl4pPr marL="1371390" indent="0">
              <a:buNone/>
              <a:defRPr sz="900"/>
            </a:lvl4pPr>
            <a:lvl5pPr marL="1828518" indent="0">
              <a:buNone/>
              <a:defRPr sz="900"/>
            </a:lvl5pPr>
            <a:lvl6pPr marL="2285650" indent="0">
              <a:buNone/>
              <a:defRPr sz="900"/>
            </a:lvl6pPr>
            <a:lvl7pPr marL="2742778" indent="0">
              <a:buNone/>
              <a:defRPr sz="900"/>
            </a:lvl7pPr>
            <a:lvl8pPr marL="3199909" indent="0">
              <a:buNone/>
              <a:defRPr sz="900"/>
            </a:lvl8pPr>
            <a:lvl9pPr marL="3657039" indent="0">
              <a:buNone/>
              <a:defRPr sz="900"/>
            </a:lvl9pPr>
          </a:lstStyle>
          <a:p>
            <a:pPr lvl="0"/>
            <a:r>
              <a:rPr lang="en-US" smtClean="0"/>
              <a:t>Click to edit Master text styles</a:t>
            </a:r>
          </a:p>
        </p:txBody>
      </p:sp>
      <p:sp>
        <p:nvSpPr>
          <p:cNvPr id="5" name="Text Box 2"/>
          <p:cNvSpPr txBox="1">
            <a:spLocks noGrp="1" noChangeArrowheads="1"/>
          </p:cNvSpPr>
          <p:nvPr>
            <p:ph type="sldNum" sz="quarter" idx="10"/>
          </p:nvPr>
        </p:nvSpPr>
        <p:spPr>
          <a:ln/>
        </p:spPr>
        <p:txBody>
          <a:bodyPr/>
          <a:lstStyle>
            <a:lvl1pPr>
              <a:defRPr/>
            </a:lvl1pPr>
          </a:lstStyle>
          <a:p>
            <a:pPr>
              <a:defRPr/>
            </a:pPr>
            <a:fld id="{25100387-B741-A44D-8F61-552D88B3ED4C}" type="slidenum">
              <a:rPr lang="en-US"/>
              <a:pPr>
                <a:defRPr/>
              </a:pPr>
              <a:t>‹#›</a:t>
            </a:fld>
            <a:endParaRPr lang="en-US"/>
          </a:p>
        </p:txBody>
      </p:sp>
    </p:spTree>
    <p:extLst>
      <p:ext uri="{BB962C8B-B14F-4D97-AF65-F5344CB8AC3E}">
        <p14:creationId xmlns:p14="http://schemas.microsoft.com/office/powerpoint/2010/main" val="1388757427"/>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6" y="2276479"/>
            <a:ext cx="11703050" cy="6435725"/>
          </a:xfrm>
          <a:prstGeom prst="rect">
            <a:avLst/>
          </a:prstGeom>
        </p:spPr>
        <p:txBody>
          <a:bodyPr vert="eaVert"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46FA1733-9DA6-BC4B-9BCF-B86CE7073C52}" type="slidenum">
              <a:rPr lang="en-US"/>
              <a:pPr>
                <a:defRPr/>
              </a:pPr>
              <a:t>‹#›</a:t>
            </a:fld>
            <a:endParaRPr lang="en-US"/>
          </a:p>
        </p:txBody>
      </p:sp>
    </p:spTree>
    <p:extLst>
      <p:ext uri="{BB962C8B-B14F-4D97-AF65-F5344CB8AC3E}">
        <p14:creationId xmlns:p14="http://schemas.microsoft.com/office/powerpoint/2010/main" val="3264261858"/>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9"/>
            <a:ext cx="2925761"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6" y="2276479"/>
            <a:ext cx="8624887" cy="6435725"/>
          </a:xfrm>
          <a:prstGeom prst="rect">
            <a:avLst/>
          </a:prstGeom>
        </p:spPr>
        <p:txBody>
          <a:bodyPr vert="eaVert" lIns="91425" tIns="45712" rIns="91425" bIns="45712"/>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Box 2"/>
          <p:cNvSpPr txBox="1">
            <a:spLocks noGrp="1" noChangeArrowheads="1"/>
          </p:cNvSpPr>
          <p:nvPr>
            <p:ph type="sldNum" sz="quarter" idx="10"/>
          </p:nvPr>
        </p:nvSpPr>
        <p:spPr>
          <a:ln/>
        </p:spPr>
        <p:txBody>
          <a:bodyPr/>
          <a:lstStyle>
            <a:lvl1pPr>
              <a:defRPr/>
            </a:lvl1pPr>
          </a:lstStyle>
          <a:p>
            <a:pPr>
              <a:defRPr/>
            </a:pPr>
            <a:fld id="{0C4D9D5B-E095-0B43-B85D-9027F54CF5D8}" type="slidenum">
              <a:rPr lang="en-US"/>
              <a:pPr>
                <a:defRPr/>
              </a:pPr>
              <a:t>‹#›</a:t>
            </a:fld>
            <a:endParaRPr lang="en-US"/>
          </a:p>
        </p:txBody>
      </p:sp>
    </p:spTree>
    <p:extLst>
      <p:ext uri="{BB962C8B-B14F-4D97-AF65-F5344CB8AC3E}">
        <p14:creationId xmlns:p14="http://schemas.microsoft.com/office/powerpoint/2010/main" val="244979045"/>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124.xml"/><Relationship Id="rId4" Type="http://schemas.openxmlformats.org/officeDocument/2006/relationships/theme" Target="../theme/theme12.xml"/><Relationship Id="rId1" Type="http://schemas.openxmlformats.org/officeDocument/2006/relationships/slideLayout" Target="../slideLayouts/slideLayout122.xml"/><Relationship Id="rId2" Type="http://schemas.openxmlformats.org/officeDocument/2006/relationships/slideLayout" Target="../slideLayouts/slideLayout123.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body" idx="1"/>
          </p:nvPr>
        </p:nvSpPr>
        <p:spPr bwMode="auto">
          <a:xfrm>
            <a:off x="1270004" y="1270004"/>
            <a:ext cx="10464801" cy="7213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ctr"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
        <p:nvSpPr>
          <p:cNvPr id="3074" name="Text Box 2"/>
          <p:cNvSpPr txBox="1">
            <a:spLocks noGrp="1" noChangeArrowheads="1"/>
          </p:cNvSpPr>
          <p:nvPr>
            <p:ph type="sldNum" sz="quarter" idx="4"/>
          </p:nvPr>
        </p:nvSpPr>
        <p:spPr bwMode="auto">
          <a:xfrm>
            <a:off x="6324599" y="9258300"/>
            <a:ext cx="342901"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none" lIns="91425" tIns="45712" rIns="91425" bIns="45712" numCol="1" anchor="t" anchorCtr="0" compatLnSpc="1">
            <a:prstTxWarp prst="textNoShape">
              <a:avLst/>
            </a:prstTxWarp>
          </a:bodyPr>
          <a:lstStyle>
            <a:lvl1pPr algn="ctr">
              <a:defRPr sz="1800" smtClean="0">
                <a:solidFill>
                  <a:schemeClr val="tx1"/>
                </a:solidFill>
                <a:latin typeface="+mn-lt"/>
                <a:ea typeface="ＭＳ Ｐゴシック" charset="0"/>
                <a:cs typeface="Gill Sans" charset="0"/>
              </a:defRPr>
            </a:lvl1pPr>
            <a:lvl2pPr algn="l">
              <a:defRPr sz="1100">
                <a:solidFill>
                  <a:schemeClr val="tx1"/>
                </a:solidFill>
                <a:latin typeface="+mn-lt"/>
                <a:ea typeface="ＭＳ Ｐゴシック" charset="0"/>
              </a:defRPr>
            </a:lvl2pPr>
            <a:lvl3pPr algn="l">
              <a:defRPr sz="1100">
                <a:solidFill>
                  <a:schemeClr val="tx1"/>
                </a:solidFill>
                <a:latin typeface="+mn-lt"/>
                <a:ea typeface="ＭＳ Ｐゴシック" charset="0"/>
              </a:defRPr>
            </a:lvl3pPr>
            <a:lvl4pPr algn="l">
              <a:defRPr sz="1100">
                <a:solidFill>
                  <a:schemeClr val="tx1"/>
                </a:solidFill>
                <a:latin typeface="+mn-lt"/>
                <a:ea typeface="ＭＳ Ｐゴシック" charset="0"/>
              </a:defRPr>
            </a:lvl4pPr>
            <a:lvl5pPr algn="l">
              <a:defRPr sz="1100">
                <a:solidFill>
                  <a:schemeClr val="tx1"/>
                </a:solidFill>
                <a:latin typeface="+mn-lt"/>
                <a:ea typeface="ＭＳ Ｐゴシック" charset="0"/>
              </a:defRPr>
            </a:lvl5pPr>
            <a:lvl6pPr fontAlgn="base">
              <a:spcBef>
                <a:spcPct val="0"/>
              </a:spcBef>
              <a:spcAft>
                <a:spcPct val="0"/>
              </a:spcAft>
              <a:defRPr sz="1100">
                <a:solidFill>
                  <a:schemeClr val="tx1"/>
                </a:solidFill>
                <a:latin typeface="+mn-lt"/>
                <a:ea typeface="ＭＳ Ｐゴシック" charset="0"/>
              </a:defRPr>
            </a:lvl6pPr>
            <a:lvl7pPr fontAlgn="base">
              <a:spcBef>
                <a:spcPct val="0"/>
              </a:spcBef>
              <a:spcAft>
                <a:spcPct val="0"/>
              </a:spcAft>
              <a:defRPr sz="1100">
                <a:solidFill>
                  <a:schemeClr val="tx1"/>
                </a:solidFill>
                <a:latin typeface="+mn-lt"/>
                <a:ea typeface="ＭＳ Ｐゴシック" charset="0"/>
              </a:defRPr>
            </a:lvl7pPr>
            <a:lvl8pPr fontAlgn="base">
              <a:spcBef>
                <a:spcPct val="0"/>
              </a:spcBef>
              <a:spcAft>
                <a:spcPct val="0"/>
              </a:spcAft>
              <a:defRPr sz="1100">
                <a:solidFill>
                  <a:schemeClr val="tx1"/>
                </a:solidFill>
                <a:latin typeface="+mn-lt"/>
                <a:ea typeface="ＭＳ Ｐゴシック" charset="0"/>
              </a:defRPr>
            </a:lvl8pPr>
            <a:lvl9pPr fontAlgn="base">
              <a:spcBef>
                <a:spcPct val="0"/>
              </a:spcBef>
              <a:spcAft>
                <a:spcPct val="0"/>
              </a:spcAft>
              <a:defRPr sz="1100">
                <a:solidFill>
                  <a:schemeClr val="tx1"/>
                </a:solidFill>
                <a:latin typeface="+mn-lt"/>
                <a:ea typeface="ＭＳ Ｐゴシック" charset="0"/>
              </a:defRPr>
            </a:lvl9pPr>
          </a:lstStyle>
          <a:p>
            <a:pPr>
              <a:defRPr/>
            </a:pPr>
            <a:fld id="{C5B9B2D8-3481-B546-80C4-1FA2500430C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ransition xmlns:p14="http://schemas.microsoft.com/office/powerpoint/2010/main"/>
  <p:timing>
    <p:tnLst>
      <p:par>
        <p:cTn xmlns:p14="http://schemas.microsoft.com/office/powerpoint/2010/main" id="1" dur="indefinite" restart="never" nodeType="tmRoot"/>
      </p:par>
    </p:tnLst>
  </p:timing>
  <p:hf hdr="0" ftr="0" dt="0"/>
  <p:txStyles>
    <p:titleStyle>
      <a:lvl1pPr algn="ctr" rtl="0" eaLnBrk="0" fontAlgn="base" hangingPunct="0">
        <a:spcBef>
          <a:spcPct val="0"/>
        </a:spcBef>
        <a:spcAft>
          <a:spcPct val="0"/>
        </a:spcAft>
        <a:defRPr sz="8400">
          <a:solidFill>
            <a:schemeClr val="tx1"/>
          </a:solidFill>
          <a:latin typeface="+mj-lt"/>
          <a:ea typeface="+mj-ea"/>
          <a:cs typeface="+mj-cs"/>
          <a:sym typeface="Gill Sans"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5pPr>
      <a:lvl6pPr marL="457129"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26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39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518"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838071" indent="-571412" algn="l" rtl="0" eaLnBrk="0" fontAlgn="base" hangingPunct="0">
        <a:spcBef>
          <a:spcPts val="4800"/>
        </a:spcBef>
        <a:spcAft>
          <a:spcPct val="0"/>
        </a:spcAft>
        <a:buSzPct val="171000"/>
        <a:buFont typeface="Gill Sans" charset="0"/>
        <a:buChar char="•"/>
        <a:defRPr sz="4300">
          <a:solidFill>
            <a:schemeClr val="tx1"/>
          </a:solidFill>
          <a:latin typeface="+mn-lt"/>
          <a:ea typeface="+mn-ea"/>
          <a:cs typeface="+mn-cs"/>
          <a:sym typeface="Gill Sans" charset="0"/>
        </a:defRPr>
      </a:lvl1pPr>
      <a:lvl2pPr marL="1282503" indent="-571412" algn="l" rtl="0" eaLnBrk="0" fontAlgn="base" hangingPunct="0">
        <a:spcBef>
          <a:spcPts val="4800"/>
        </a:spcBef>
        <a:spcAft>
          <a:spcPct val="0"/>
        </a:spcAft>
        <a:buSzPct val="171000"/>
        <a:buFont typeface="Gill Sans" charset="0"/>
        <a:buChar char="•"/>
        <a:defRPr sz="4300">
          <a:solidFill>
            <a:schemeClr val="tx1"/>
          </a:solidFill>
          <a:latin typeface="+mn-lt"/>
          <a:ea typeface="+mn-ea"/>
          <a:cs typeface="+mn-cs"/>
          <a:sym typeface="Gill Sans" charset="0"/>
        </a:defRPr>
      </a:lvl2pPr>
      <a:lvl3pPr marL="1726935" indent="-571412" algn="l" rtl="0" eaLnBrk="0" fontAlgn="base" hangingPunct="0">
        <a:spcBef>
          <a:spcPts val="4800"/>
        </a:spcBef>
        <a:spcAft>
          <a:spcPct val="0"/>
        </a:spcAft>
        <a:buSzPct val="171000"/>
        <a:buFont typeface="Gill Sans" charset="0"/>
        <a:buChar char="•"/>
        <a:defRPr sz="4300">
          <a:solidFill>
            <a:schemeClr val="tx1"/>
          </a:solidFill>
          <a:latin typeface="+mn-lt"/>
          <a:ea typeface="+mn-ea"/>
          <a:cs typeface="+mn-cs"/>
          <a:sym typeface="Gill Sans" charset="0"/>
        </a:defRPr>
      </a:lvl3pPr>
      <a:lvl4pPr marL="2171367" indent="-571412" algn="l" rtl="0" eaLnBrk="0" fontAlgn="base" hangingPunct="0">
        <a:spcBef>
          <a:spcPts val="4800"/>
        </a:spcBef>
        <a:spcAft>
          <a:spcPct val="0"/>
        </a:spcAft>
        <a:buSzPct val="171000"/>
        <a:buFont typeface="Gill Sans" charset="0"/>
        <a:buChar char="•"/>
        <a:defRPr sz="4300">
          <a:solidFill>
            <a:schemeClr val="tx1"/>
          </a:solidFill>
          <a:latin typeface="+mn-lt"/>
          <a:ea typeface="+mn-ea"/>
          <a:cs typeface="+mn-cs"/>
          <a:sym typeface="Gill Sans" charset="0"/>
        </a:defRPr>
      </a:lvl4pPr>
      <a:lvl5pPr marL="2615798" indent="-571412" algn="l" rtl="0" eaLnBrk="0" fontAlgn="base" hangingPunct="0">
        <a:spcBef>
          <a:spcPts val="4800"/>
        </a:spcBef>
        <a:spcAft>
          <a:spcPct val="0"/>
        </a:spcAft>
        <a:buSzPct val="171000"/>
        <a:buFont typeface="Gill Sans" charset="0"/>
        <a:buChar char="•"/>
        <a:defRPr sz="4300">
          <a:solidFill>
            <a:schemeClr val="tx1"/>
          </a:solidFill>
          <a:latin typeface="+mn-lt"/>
          <a:ea typeface="+mn-ea"/>
          <a:cs typeface="+mn-cs"/>
          <a:sym typeface="Gill Sans" charset="0"/>
        </a:defRPr>
      </a:lvl5pPr>
      <a:lvl6pPr marL="3072928" indent="-571412" algn="l" rtl="0" fontAlgn="base">
        <a:spcBef>
          <a:spcPts val="4800"/>
        </a:spcBef>
        <a:spcAft>
          <a:spcPct val="0"/>
        </a:spcAft>
        <a:buSzPct val="171000"/>
        <a:buFont typeface="Gill Sans" charset="0"/>
        <a:buChar char="•"/>
        <a:defRPr sz="4300">
          <a:solidFill>
            <a:schemeClr val="tx1"/>
          </a:solidFill>
          <a:latin typeface="+mn-lt"/>
          <a:ea typeface="+mn-ea"/>
          <a:cs typeface="+mn-cs"/>
          <a:sym typeface="Gill Sans" charset="0"/>
        </a:defRPr>
      </a:lvl6pPr>
      <a:lvl7pPr marL="3530058" indent="-571412" algn="l" rtl="0" fontAlgn="base">
        <a:spcBef>
          <a:spcPts val="4800"/>
        </a:spcBef>
        <a:spcAft>
          <a:spcPct val="0"/>
        </a:spcAft>
        <a:buSzPct val="171000"/>
        <a:buFont typeface="Gill Sans" charset="0"/>
        <a:buChar char="•"/>
        <a:defRPr sz="4300">
          <a:solidFill>
            <a:schemeClr val="tx1"/>
          </a:solidFill>
          <a:latin typeface="+mn-lt"/>
          <a:ea typeface="+mn-ea"/>
          <a:cs typeface="+mn-cs"/>
          <a:sym typeface="Gill Sans" charset="0"/>
        </a:defRPr>
      </a:lvl7pPr>
      <a:lvl8pPr marL="3987187" indent="-571412" algn="l" rtl="0" fontAlgn="base">
        <a:spcBef>
          <a:spcPts val="4800"/>
        </a:spcBef>
        <a:spcAft>
          <a:spcPct val="0"/>
        </a:spcAft>
        <a:buSzPct val="171000"/>
        <a:buFont typeface="Gill Sans" charset="0"/>
        <a:buChar char="•"/>
        <a:defRPr sz="4300">
          <a:solidFill>
            <a:schemeClr val="tx1"/>
          </a:solidFill>
          <a:latin typeface="+mn-lt"/>
          <a:ea typeface="+mn-ea"/>
          <a:cs typeface="+mn-cs"/>
          <a:sym typeface="Gill Sans" charset="0"/>
        </a:defRPr>
      </a:lvl8pPr>
      <a:lvl9pPr marL="4444318" indent="-571412" algn="l" rtl="0" fontAlgn="base">
        <a:spcBef>
          <a:spcPts val="4800"/>
        </a:spcBef>
        <a:spcAft>
          <a:spcPct val="0"/>
        </a:spcAft>
        <a:buSzPct val="171000"/>
        <a:buFont typeface="Gill Sans" charset="0"/>
        <a:buChar char="•"/>
        <a:defRPr sz="4300">
          <a:solidFill>
            <a:schemeClr val="tx1"/>
          </a:solidFill>
          <a:latin typeface="+mn-lt"/>
          <a:ea typeface="+mn-ea"/>
          <a:cs typeface="+mn-cs"/>
          <a:sym typeface="Gill Sans" charset="0"/>
        </a:defRPr>
      </a:lvl9pPr>
    </p:bodyStyle>
    <p:otherStyle>
      <a:defPPr>
        <a:defRPr lang="en-US"/>
      </a:defPPr>
      <a:lvl1pPr marL="0" algn="l" defTabSz="457129" rtl="0" eaLnBrk="1" latinLnBrk="0" hangingPunct="1">
        <a:defRPr sz="1800" kern="1200">
          <a:solidFill>
            <a:schemeClr val="tx1"/>
          </a:solidFill>
          <a:latin typeface="+mn-lt"/>
          <a:ea typeface="+mn-ea"/>
          <a:cs typeface="+mn-cs"/>
        </a:defRPr>
      </a:lvl1pPr>
      <a:lvl2pPr marL="457129" algn="l" defTabSz="457129" rtl="0" eaLnBrk="1" latinLnBrk="0" hangingPunct="1">
        <a:defRPr sz="1800" kern="1200">
          <a:solidFill>
            <a:schemeClr val="tx1"/>
          </a:solidFill>
          <a:latin typeface="+mn-lt"/>
          <a:ea typeface="+mn-ea"/>
          <a:cs typeface="+mn-cs"/>
        </a:defRPr>
      </a:lvl2pPr>
      <a:lvl3pPr marL="914260" algn="l" defTabSz="457129" rtl="0" eaLnBrk="1" latinLnBrk="0" hangingPunct="1">
        <a:defRPr sz="1800" kern="1200">
          <a:solidFill>
            <a:schemeClr val="tx1"/>
          </a:solidFill>
          <a:latin typeface="+mn-lt"/>
          <a:ea typeface="+mn-ea"/>
          <a:cs typeface="+mn-cs"/>
        </a:defRPr>
      </a:lvl3pPr>
      <a:lvl4pPr marL="1371390" algn="l" defTabSz="457129" rtl="0" eaLnBrk="1" latinLnBrk="0" hangingPunct="1">
        <a:defRPr sz="1800" kern="1200">
          <a:solidFill>
            <a:schemeClr val="tx1"/>
          </a:solidFill>
          <a:latin typeface="+mn-lt"/>
          <a:ea typeface="+mn-ea"/>
          <a:cs typeface="+mn-cs"/>
        </a:defRPr>
      </a:lvl4pPr>
      <a:lvl5pPr marL="1828518" algn="l" defTabSz="457129" rtl="0" eaLnBrk="1" latinLnBrk="0" hangingPunct="1">
        <a:defRPr sz="1800" kern="1200">
          <a:solidFill>
            <a:schemeClr val="tx1"/>
          </a:solidFill>
          <a:latin typeface="+mn-lt"/>
          <a:ea typeface="+mn-ea"/>
          <a:cs typeface="+mn-cs"/>
        </a:defRPr>
      </a:lvl5pPr>
      <a:lvl6pPr marL="2285650" algn="l" defTabSz="457129" rtl="0" eaLnBrk="1" latinLnBrk="0" hangingPunct="1">
        <a:defRPr sz="1800" kern="1200">
          <a:solidFill>
            <a:schemeClr val="tx1"/>
          </a:solidFill>
          <a:latin typeface="+mn-lt"/>
          <a:ea typeface="+mn-ea"/>
          <a:cs typeface="+mn-cs"/>
        </a:defRPr>
      </a:lvl6pPr>
      <a:lvl7pPr marL="2742778" algn="l" defTabSz="457129" rtl="0" eaLnBrk="1" latinLnBrk="0" hangingPunct="1">
        <a:defRPr sz="1800" kern="1200">
          <a:solidFill>
            <a:schemeClr val="tx1"/>
          </a:solidFill>
          <a:latin typeface="+mn-lt"/>
          <a:ea typeface="+mn-ea"/>
          <a:cs typeface="+mn-cs"/>
        </a:defRPr>
      </a:lvl7pPr>
      <a:lvl8pPr marL="3199909" algn="l" defTabSz="457129" rtl="0" eaLnBrk="1" latinLnBrk="0" hangingPunct="1">
        <a:defRPr sz="1800" kern="1200">
          <a:solidFill>
            <a:schemeClr val="tx1"/>
          </a:solidFill>
          <a:latin typeface="+mn-lt"/>
          <a:ea typeface="+mn-ea"/>
          <a:cs typeface="+mn-cs"/>
        </a:defRPr>
      </a:lvl8pPr>
      <a:lvl9pPr marL="3657039" algn="l" defTabSz="457129"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bwMode="auto">
          <a:xfrm>
            <a:off x="1270004" y="254000"/>
            <a:ext cx="10464801" cy="2438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ctr" anchorCtr="0" compatLnSpc="1">
            <a:prstTxWarp prst="textNoShape">
              <a:avLst/>
            </a:prstTxWarp>
          </a:bodyPr>
          <a:lstStyle/>
          <a:p>
            <a:pPr lvl="0"/>
            <a:r>
              <a:rPr lang="en-US">
                <a:sym typeface="Gill Sans" charset="0"/>
              </a:rPr>
              <a:t>Click to edit Master title style</a:t>
            </a:r>
          </a:p>
        </p:txBody>
      </p:sp>
      <p:sp>
        <p:nvSpPr>
          <p:cNvPr id="12290" name="Rectangle 2"/>
          <p:cNvSpPr>
            <a:spLocks noGrp="1" noChangeArrowheads="1"/>
          </p:cNvSpPr>
          <p:nvPr>
            <p:ph type="body" idx="1"/>
          </p:nvPr>
        </p:nvSpPr>
        <p:spPr bwMode="auto">
          <a:xfrm>
            <a:off x="7772404" y="2768604"/>
            <a:ext cx="3962401" cy="5714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ctr"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
        <p:nvSpPr>
          <p:cNvPr id="12291" name="Text Box 3"/>
          <p:cNvSpPr txBox="1">
            <a:spLocks noGrp="1" noChangeArrowheads="1"/>
          </p:cNvSpPr>
          <p:nvPr>
            <p:ph type="sldNum" sz="quarter" idx="4"/>
          </p:nvPr>
        </p:nvSpPr>
        <p:spPr bwMode="auto">
          <a:xfrm>
            <a:off x="6324599" y="9258300"/>
            <a:ext cx="342901"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none" lIns="91425" tIns="45712" rIns="91425" bIns="45712" numCol="1" anchor="t" anchorCtr="0" compatLnSpc="1">
            <a:prstTxWarp prst="textNoShape">
              <a:avLst/>
            </a:prstTxWarp>
          </a:bodyPr>
          <a:lstStyle>
            <a:lvl1pPr algn="ctr">
              <a:defRPr sz="1800" smtClean="0">
                <a:solidFill>
                  <a:schemeClr val="tx1"/>
                </a:solidFill>
                <a:latin typeface="+mn-lt"/>
                <a:ea typeface="ＭＳ Ｐゴシック" charset="0"/>
                <a:cs typeface="Gill Sans" charset="0"/>
              </a:defRPr>
            </a:lvl1pPr>
            <a:lvl2pPr algn="l">
              <a:defRPr sz="1100">
                <a:solidFill>
                  <a:schemeClr val="tx1"/>
                </a:solidFill>
                <a:latin typeface="+mn-lt"/>
                <a:ea typeface="ＭＳ Ｐゴシック" charset="0"/>
              </a:defRPr>
            </a:lvl2pPr>
            <a:lvl3pPr algn="l">
              <a:defRPr sz="1100">
                <a:solidFill>
                  <a:schemeClr val="tx1"/>
                </a:solidFill>
                <a:latin typeface="+mn-lt"/>
                <a:ea typeface="ＭＳ Ｐゴシック" charset="0"/>
              </a:defRPr>
            </a:lvl3pPr>
            <a:lvl4pPr algn="l">
              <a:defRPr sz="1100">
                <a:solidFill>
                  <a:schemeClr val="tx1"/>
                </a:solidFill>
                <a:latin typeface="+mn-lt"/>
                <a:ea typeface="ＭＳ Ｐゴシック" charset="0"/>
              </a:defRPr>
            </a:lvl4pPr>
            <a:lvl5pPr algn="l">
              <a:defRPr sz="1100">
                <a:solidFill>
                  <a:schemeClr val="tx1"/>
                </a:solidFill>
                <a:latin typeface="+mn-lt"/>
                <a:ea typeface="ＭＳ Ｐゴシック" charset="0"/>
              </a:defRPr>
            </a:lvl5pPr>
            <a:lvl6pPr fontAlgn="base">
              <a:spcBef>
                <a:spcPct val="0"/>
              </a:spcBef>
              <a:spcAft>
                <a:spcPct val="0"/>
              </a:spcAft>
              <a:defRPr sz="1100">
                <a:solidFill>
                  <a:schemeClr val="tx1"/>
                </a:solidFill>
                <a:latin typeface="+mn-lt"/>
                <a:ea typeface="ＭＳ Ｐゴシック" charset="0"/>
              </a:defRPr>
            </a:lvl6pPr>
            <a:lvl7pPr fontAlgn="base">
              <a:spcBef>
                <a:spcPct val="0"/>
              </a:spcBef>
              <a:spcAft>
                <a:spcPct val="0"/>
              </a:spcAft>
              <a:defRPr sz="1100">
                <a:solidFill>
                  <a:schemeClr val="tx1"/>
                </a:solidFill>
                <a:latin typeface="+mn-lt"/>
                <a:ea typeface="ＭＳ Ｐゴシック" charset="0"/>
              </a:defRPr>
            </a:lvl7pPr>
            <a:lvl8pPr fontAlgn="base">
              <a:spcBef>
                <a:spcPct val="0"/>
              </a:spcBef>
              <a:spcAft>
                <a:spcPct val="0"/>
              </a:spcAft>
              <a:defRPr sz="1100">
                <a:solidFill>
                  <a:schemeClr val="tx1"/>
                </a:solidFill>
                <a:latin typeface="+mn-lt"/>
                <a:ea typeface="ＭＳ Ｐゴシック" charset="0"/>
              </a:defRPr>
            </a:lvl8pPr>
            <a:lvl9pPr fontAlgn="base">
              <a:spcBef>
                <a:spcPct val="0"/>
              </a:spcBef>
              <a:spcAft>
                <a:spcPct val="0"/>
              </a:spcAft>
              <a:defRPr sz="1100">
                <a:solidFill>
                  <a:schemeClr val="tx1"/>
                </a:solidFill>
                <a:latin typeface="+mn-lt"/>
                <a:ea typeface="ＭＳ Ｐゴシック" charset="0"/>
              </a:defRPr>
            </a:lvl9pPr>
          </a:lstStyle>
          <a:p>
            <a:pPr>
              <a:defRPr/>
            </a:pPr>
            <a:fld id="{92345D53-1D3C-6F41-9994-0E55DE34A10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Lst>
  <p:transition xmlns:p14="http://schemas.microsoft.com/office/powerpoint/2010/main"/>
  <p:hf hdr="0" ftr="0" dt="0"/>
  <p:txStyles>
    <p:titleStyle>
      <a:lvl1pPr algn="ctr" rtl="0" eaLnBrk="0" fontAlgn="base" hangingPunct="0">
        <a:spcBef>
          <a:spcPct val="0"/>
        </a:spcBef>
        <a:spcAft>
          <a:spcPct val="0"/>
        </a:spcAft>
        <a:defRPr sz="8400">
          <a:solidFill>
            <a:schemeClr val="tx1"/>
          </a:solidFill>
          <a:latin typeface="+mj-lt"/>
          <a:ea typeface="+mj-ea"/>
          <a:cs typeface="+mj-cs"/>
          <a:sym typeface="Gill Sans"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5pPr>
      <a:lvl6pPr marL="457129"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26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39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518"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760297"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1pPr>
      <a:lvl2pPr marL="1204729"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2pPr>
      <a:lvl3pPr marL="1649159"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3pPr>
      <a:lvl4pPr marL="2093592"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4pPr>
      <a:lvl5pPr marL="2538023"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5pPr>
      <a:lvl6pPr marL="2995153" indent="-493637" algn="l" rtl="0" fontAlgn="base">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6pPr>
      <a:lvl7pPr marL="3452284" indent="-493637" algn="l" rtl="0" fontAlgn="base">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7pPr>
      <a:lvl8pPr marL="3909414" indent="-493637" algn="l" rtl="0" fontAlgn="base">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8pPr>
      <a:lvl9pPr marL="4366542" indent="-493637" algn="l" rtl="0" fontAlgn="base">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9pPr>
    </p:bodyStyle>
    <p:otherStyle>
      <a:defPPr>
        <a:defRPr lang="en-US"/>
      </a:defPPr>
      <a:lvl1pPr marL="0" algn="l" defTabSz="457129" rtl="0" eaLnBrk="1" latinLnBrk="0" hangingPunct="1">
        <a:defRPr sz="1800" kern="1200">
          <a:solidFill>
            <a:schemeClr val="tx1"/>
          </a:solidFill>
          <a:latin typeface="+mn-lt"/>
          <a:ea typeface="+mn-ea"/>
          <a:cs typeface="+mn-cs"/>
        </a:defRPr>
      </a:lvl1pPr>
      <a:lvl2pPr marL="457129" algn="l" defTabSz="457129" rtl="0" eaLnBrk="1" latinLnBrk="0" hangingPunct="1">
        <a:defRPr sz="1800" kern="1200">
          <a:solidFill>
            <a:schemeClr val="tx1"/>
          </a:solidFill>
          <a:latin typeface="+mn-lt"/>
          <a:ea typeface="+mn-ea"/>
          <a:cs typeface="+mn-cs"/>
        </a:defRPr>
      </a:lvl2pPr>
      <a:lvl3pPr marL="914260" algn="l" defTabSz="457129" rtl="0" eaLnBrk="1" latinLnBrk="0" hangingPunct="1">
        <a:defRPr sz="1800" kern="1200">
          <a:solidFill>
            <a:schemeClr val="tx1"/>
          </a:solidFill>
          <a:latin typeface="+mn-lt"/>
          <a:ea typeface="+mn-ea"/>
          <a:cs typeface="+mn-cs"/>
        </a:defRPr>
      </a:lvl3pPr>
      <a:lvl4pPr marL="1371390" algn="l" defTabSz="457129" rtl="0" eaLnBrk="1" latinLnBrk="0" hangingPunct="1">
        <a:defRPr sz="1800" kern="1200">
          <a:solidFill>
            <a:schemeClr val="tx1"/>
          </a:solidFill>
          <a:latin typeface="+mn-lt"/>
          <a:ea typeface="+mn-ea"/>
          <a:cs typeface="+mn-cs"/>
        </a:defRPr>
      </a:lvl4pPr>
      <a:lvl5pPr marL="1828518" algn="l" defTabSz="457129" rtl="0" eaLnBrk="1" latinLnBrk="0" hangingPunct="1">
        <a:defRPr sz="1800" kern="1200">
          <a:solidFill>
            <a:schemeClr val="tx1"/>
          </a:solidFill>
          <a:latin typeface="+mn-lt"/>
          <a:ea typeface="+mn-ea"/>
          <a:cs typeface="+mn-cs"/>
        </a:defRPr>
      </a:lvl5pPr>
      <a:lvl6pPr marL="2285650" algn="l" defTabSz="457129" rtl="0" eaLnBrk="1" latinLnBrk="0" hangingPunct="1">
        <a:defRPr sz="1800" kern="1200">
          <a:solidFill>
            <a:schemeClr val="tx1"/>
          </a:solidFill>
          <a:latin typeface="+mn-lt"/>
          <a:ea typeface="+mn-ea"/>
          <a:cs typeface="+mn-cs"/>
        </a:defRPr>
      </a:lvl6pPr>
      <a:lvl7pPr marL="2742778" algn="l" defTabSz="457129" rtl="0" eaLnBrk="1" latinLnBrk="0" hangingPunct="1">
        <a:defRPr sz="1800" kern="1200">
          <a:solidFill>
            <a:schemeClr val="tx1"/>
          </a:solidFill>
          <a:latin typeface="+mn-lt"/>
          <a:ea typeface="+mn-ea"/>
          <a:cs typeface="+mn-cs"/>
        </a:defRPr>
      </a:lvl7pPr>
      <a:lvl8pPr marL="3199909" algn="l" defTabSz="457129" rtl="0" eaLnBrk="1" latinLnBrk="0" hangingPunct="1">
        <a:defRPr sz="1800" kern="1200">
          <a:solidFill>
            <a:schemeClr val="tx1"/>
          </a:solidFill>
          <a:latin typeface="+mn-lt"/>
          <a:ea typeface="+mn-ea"/>
          <a:cs typeface="+mn-cs"/>
        </a:defRPr>
      </a:lvl8pPr>
      <a:lvl9pPr marL="3657039" algn="l" defTabSz="457129"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bwMode="auto">
          <a:xfrm>
            <a:off x="1270004" y="254000"/>
            <a:ext cx="10464801" cy="2438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ctr" anchorCtr="0" compatLnSpc="1">
            <a:prstTxWarp prst="textNoShape">
              <a:avLst/>
            </a:prstTxWarp>
          </a:bodyPr>
          <a:lstStyle/>
          <a:p>
            <a:pPr lvl="0"/>
            <a:r>
              <a:rPr lang="en-US">
                <a:sym typeface="Gill Sans" charset="0"/>
              </a:rPr>
              <a:t>Click to edit Master title style</a:t>
            </a:r>
          </a:p>
        </p:txBody>
      </p:sp>
      <p:sp>
        <p:nvSpPr>
          <p:cNvPr id="13314" name="Rectangle 2"/>
          <p:cNvSpPr>
            <a:spLocks noGrp="1" noChangeArrowheads="1"/>
          </p:cNvSpPr>
          <p:nvPr>
            <p:ph type="body" idx="1"/>
          </p:nvPr>
        </p:nvSpPr>
        <p:spPr bwMode="auto">
          <a:xfrm>
            <a:off x="1270000" y="2768604"/>
            <a:ext cx="5041900" cy="5714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ctr"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
        <p:nvSpPr>
          <p:cNvPr id="13315" name="Text Box 3"/>
          <p:cNvSpPr txBox="1">
            <a:spLocks noGrp="1" noChangeArrowheads="1"/>
          </p:cNvSpPr>
          <p:nvPr>
            <p:ph type="sldNum" sz="quarter" idx="4"/>
          </p:nvPr>
        </p:nvSpPr>
        <p:spPr bwMode="auto">
          <a:xfrm>
            <a:off x="6324599" y="9258300"/>
            <a:ext cx="342901"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none" lIns="91425" tIns="45712" rIns="91425" bIns="45712" numCol="1" anchor="t" anchorCtr="0" compatLnSpc="1">
            <a:prstTxWarp prst="textNoShape">
              <a:avLst/>
            </a:prstTxWarp>
          </a:bodyPr>
          <a:lstStyle>
            <a:lvl1pPr algn="ctr">
              <a:defRPr sz="1800" smtClean="0">
                <a:solidFill>
                  <a:schemeClr val="tx1"/>
                </a:solidFill>
                <a:latin typeface="+mn-lt"/>
                <a:ea typeface="ＭＳ Ｐゴシック" charset="0"/>
                <a:cs typeface="Gill Sans" charset="0"/>
              </a:defRPr>
            </a:lvl1pPr>
            <a:lvl2pPr algn="l">
              <a:defRPr sz="1100">
                <a:solidFill>
                  <a:schemeClr val="tx1"/>
                </a:solidFill>
                <a:latin typeface="+mn-lt"/>
                <a:ea typeface="ＭＳ Ｐゴシック" charset="0"/>
              </a:defRPr>
            </a:lvl2pPr>
            <a:lvl3pPr algn="l">
              <a:defRPr sz="1100">
                <a:solidFill>
                  <a:schemeClr val="tx1"/>
                </a:solidFill>
                <a:latin typeface="+mn-lt"/>
                <a:ea typeface="ＭＳ Ｐゴシック" charset="0"/>
              </a:defRPr>
            </a:lvl3pPr>
            <a:lvl4pPr algn="l">
              <a:defRPr sz="1100">
                <a:solidFill>
                  <a:schemeClr val="tx1"/>
                </a:solidFill>
                <a:latin typeface="+mn-lt"/>
                <a:ea typeface="ＭＳ Ｐゴシック" charset="0"/>
              </a:defRPr>
            </a:lvl4pPr>
            <a:lvl5pPr algn="l">
              <a:defRPr sz="1100">
                <a:solidFill>
                  <a:schemeClr val="tx1"/>
                </a:solidFill>
                <a:latin typeface="+mn-lt"/>
                <a:ea typeface="ＭＳ Ｐゴシック" charset="0"/>
              </a:defRPr>
            </a:lvl5pPr>
            <a:lvl6pPr fontAlgn="base">
              <a:spcBef>
                <a:spcPct val="0"/>
              </a:spcBef>
              <a:spcAft>
                <a:spcPct val="0"/>
              </a:spcAft>
              <a:defRPr sz="1100">
                <a:solidFill>
                  <a:schemeClr val="tx1"/>
                </a:solidFill>
                <a:latin typeface="+mn-lt"/>
                <a:ea typeface="ＭＳ Ｐゴシック" charset="0"/>
              </a:defRPr>
            </a:lvl6pPr>
            <a:lvl7pPr fontAlgn="base">
              <a:spcBef>
                <a:spcPct val="0"/>
              </a:spcBef>
              <a:spcAft>
                <a:spcPct val="0"/>
              </a:spcAft>
              <a:defRPr sz="1100">
                <a:solidFill>
                  <a:schemeClr val="tx1"/>
                </a:solidFill>
                <a:latin typeface="+mn-lt"/>
                <a:ea typeface="ＭＳ Ｐゴシック" charset="0"/>
              </a:defRPr>
            </a:lvl7pPr>
            <a:lvl8pPr fontAlgn="base">
              <a:spcBef>
                <a:spcPct val="0"/>
              </a:spcBef>
              <a:spcAft>
                <a:spcPct val="0"/>
              </a:spcAft>
              <a:defRPr sz="1100">
                <a:solidFill>
                  <a:schemeClr val="tx1"/>
                </a:solidFill>
                <a:latin typeface="+mn-lt"/>
                <a:ea typeface="ＭＳ Ｐゴシック" charset="0"/>
              </a:defRPr>
            </a:lvl8pPr>
            <a:lvl9pPr fontAlgn="base">
              <a:spcBef>
                <a:spcPct val="0"/>
              </a:spcBef>
              <a:spcAft>
                <a:spcPct val="0"/>
              </a:spcAft>
              <a:defRPr sz="1100">
                <a:solidFill>
                  <a:schemeClr val="tx1"/>
                </a:solidFill>
                <a:latin typeface="+mn-lt"/>
                <a:ea typeface="ＭＳ Ｐゴシック" charset="0"/>
              </a:defRPr>
            </a:lvl9pPr>
          </a:lstStyle>
          <a:p>
            <a:pPr>
              <a:defRPr/>
            </a:pPr>
            <a:fld id="{9E1D5422-FF55-F244-AF5F-02ACD7857EC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ransition xmlns:p14="http://schemas.microsoft.com/office/powerpoint/2010/main"/>
  <p:hf hdr="0" ftr="0" dt="0"/>
  <p:txStyles>
    <p:titleStyle>
      <a:lvl1pPr algn="ctr" rtl="0" eaLnBrk="0" fontAlgn="base" hangingPunct="0">
        <a:spcBef>
          <a:spcPct val="0"/>
        </a:spcBef>
        <a:spcAft>
          <a:spcPct val="0"/>
        </a:spcAft>
        <a:defRPr sz="8400">
          <a:solidFill>
            <a:schemeClr val="tx1"/>
          </a:solidFill>
          <a:latin typeface="+mj-lt"/>
          <a:ea typeface="+mj-ea"/>
          <a:cs typeface="+mj-cs"/>
          <a:sym typeface="Gill Sans"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5pPr>
      <a:lvl6pPr marL="457129"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26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39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518"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760297"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1pPr>
      <a:lvl2pPr marL="1204729"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2pPr>
      <a:lvl3pPr marL="1649159"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3pPr>
      <a:lvl4pPr marL="2093592"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4pPr>
      <a:lvl5pPr marL="2538023"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5pPr>
      <a:lvl6pPr marL="2995153" indent="-493637" algn="l" rtl="0" fontAlgn="base">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6pPr>
      <a:lvl7pPr marL="3452284" indent="-493637" algn="l" rtl="0" fontAlgn="base">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7pPr>
      <a:lvl8pPr marL="3909414" indent="-493637" algn="l" rtl="0" fontAlgn="base">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8pPr>
      <a:lvl9pPr marL="4366542" indent="-493637" algn="l" rtl="0" fontAlgn="base">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9pPr>
    </p:bodyStyle>
    <p:otherStyle>
      <a:defPPr>
        <a:defRPr lang="en-US"/>
      </a:defPPr>
      <a:lvl1pPr marL="0" algn="l" defTabSz="457129" rtl="0" eaLnBrk="1" latinLnBrk="0" hangingPunct="1">
        <a:defRPr sz="1800" kern="1200">
          <a:solidFill>
            <a:schemeClr val="tx1"/>
          </a:solidFill>
          <a:latin typeface="+mn-lt"/>
          <a:ea typeface="+mn-ea"/>
          <a:cs typeface="+mn-cs"/>
        </a:defRPr>
      </a:lvl1pPr>
      <a:lvl2pPr marL="457129" algn="l" defTabSz="457129" rtl="0" eaLnBrk="1" latinLnBrk="0" hangingPunct="1">
        <a:defRPr sz="1800" kern="1200">
          <a:solidFill>
            <a:schemeClr val="tx1"/>
          </a:solidFill>
          <a:latin typeface="+mn-lt"/>
          <a:ea typeface="+mn-ea"/>
          <a:cs typeface="+mn-cs"/>
        </a:defRPr>
      </a:lvl2pPr>
      <a:lvl3pPr marL="914260" algn="l" defTabSz="457129" rtl="0" eaLnBrk="1" latinLnBrk="0" hangingPunct="1">
        <a:defRPr sz="1800" kern="1200">
          <a:solidFill>
            <a:schemeClr val="tx1"/>
          </a:solidFill>
          <a:latin typeface="+mn-lt"/>
          <a:ea typeface="+mn-ea"/>
          <a:cs typeface="+mn-cs"/>
        </a:defRPr>
      </a:lvl3pPr>
      <a:lvl4pPr marL="1371390" algn="l" defTabSz="457129" rtl="0" eaLnBrk="1" latinLnBrk="0" hangingPunct="1">
        <a:defRPr sz="1800" kern="1200">
          <a:solidFill>
            <a:schemeClr val="tx1"/>
          </a:solidFill>
          <a:latin typeface="+mn-lt"/>
          <a:ea typeface="+mn-ea"/>
          <a:cs typeface="+mn-cs"/>
        </a:defRPr>
      </a:lvl4pPr>
      <a:lvl5pPr marL="1828518" algn="l" defTabSz="457129" rtl="0" eaLnBrk="1" latinLnBrk="0" hangingPunct="1">
        <a:defRPr sz="1800" kern="1200">
          <a:solidFill>
            <a:schemeClr val="tx1"/>
          </a:solidFill>
          <a:latin typeface="+mn-lt"/>
          <a:ea typeface="+mn-ea"/>
          <a:cs typeface="+mn-cs"/>
        </a:defRPr>
      </a:lvl5pPr>
      <a:lvl6pPr marL="2285650" algn="l" defTabSz="457129" rtl="0" eaLnBrk="1" latinLnBrk="0" hangingPunct="1">
        <a:defRPr sz="1800" kern="1200">
          <a:solidFill>
            <a:schemeClr val="tx1"/>
          </a:solidFill>
          <a:latin typeface="+mn-lt"/>
          <a:ea typeface="+mn-ea"/>
          <a:cs typeface="+mn-cs"/>
        </a:defRPr>
      </a:lvl6pPr>
      <a:lvl7pPr marL="2742778" algn="l" defTabSz="457129" rtl="0" eaLnBrk="1" latinLnBrk="0" hangingPunct="1">
        <a:defRPr sz="1800" kern="1200">
          <a:solidFill>
            <a:schemeClr val="tx1"/>
          </a:solidFill>
          <a:latin typeface="+mn-lt"/>
          <a:ea typeface="+mn-ea"/>
          <a:cs typeface="+mn-cs"/>
        </a:defRPr>
      </a:lvl7pPr>
      <a:lvl8pPr marL="3199909" algn="l" defTabSz="457129" rtl="0" eaLnBrk="1" latinLnBrk="0" hangingPunct="1">
        <a:defRPr sz="1800" kern="1200">
          <a:solidFill>
            <a:schemeClr val="tx1"/>
          </a:solidFill>
          <a:latin typeface="+mn-lt"/>
          <a:ea typeface="+mn-ea"/>
          <a:cs typeface="+mn-cs"/>
        </a:defRPr>
      </a:lvl8pPr>
      <a:lvl9pPr marL="3657039" algn="l" defTabSz="457129"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416" y="1497225"/>
            <a:ext cx="11704320" cy="1625600"/>
          </a:xfrm>
          <a:prstGeom prst="rect">
            <a:avLst/>
          </a:prstGeom>
        </p:spPr>
        <p:txBody>
          <a:bodyPr vert="horz" lIns="130032" tIns="65017" rIns="130032" bIns="65017" rtlCol="0" anchor="ctr">
            <a:normAutofit/>
          </a:bodyPr>
          <a:lstStyle/>
          <a:p>
            <a:r>
              <a:rPr lang="en-US" smtClean="0"/>
              <a:t>Click to edit Master title style</a:t>
            </a:r>
            <a:endParaRPr lang="el-GR" dirty="0"/>
          </a:p>
        </p:txBody>
      </p:sp>
      <p:sp>
        <p:nvSpPr>
          <p:cNvPr id="4" name="Date Placeholder 3"/>
          <p:cNvSpPr>
            <a:spLocks noGrp="1"/>
          </p:cNvSpPr>
          <p:nvPr>
            <p:ph type="dt" sz="half" idx="2"/>
          </p:nvPr>
        </p:nvSpPr>
        <p:spPr>
          <a:xfrm>
            <a:off x="650240" y="9040146"/>
            <a:ext cx="3034453" cy="519289"/>
          </a:xfrm>
          <a:prstGeom prst="rect">
            <a:avLst/>
          </a:prstGeom>
        </p:spPr>
        <p:txBody>
          <a:bodyPr vert="horz" lIns="130032" tIns="65017" rIns="130032" bIns="65017" rtlCol="0" anchor="ctr"/>
          <a:lstStyle>
            <a:lvl1pPr algn="l">
              <a:defRPr sz="1700">
                <a:solidFill>
                  <a:schemeClr val="tx1">
                    <a:tint val="75000"/>
                  </a:schemeClr>
                </a:solidFill>
              </a:defRPr>
            </a:lvl1pPr>
          </a:lstStyle>
          <a:p>
            <a:fld id="{107F02ED-83A9-4C9D-A628-EB15849F1778}" type="datetime1">
              <a:rPr lang="el-GR" smtClean="0"/>
              <a:t>9/28/15</a:t>
            </a:fld>
            <a:endParaRPr lang="el-GR"/>
          </a:p>
        </p:txBody>
      </p:sp>
      <p:sp>
        <p:nvSpPr>
          <p:cNvPr id="5" name="Footer Placeholder 4"/>
          <p:cNvSpPr>
            <a:spLocks noGrp="1"/>
          </p:cNvSpPr>
          <p:nvPr>
            <p:ph type="ftr" sz="quarter" idx="3"/>
          </p:nvPr>
        </p:nvSpPr>
        <p:spPr>
          <a:xfrm>
            <a:off x="4443308" y="9040146"/>
            <a:ext cx="4118187" cy="519289"/>
          </a:xfrm>
          <a:prstGeom prst="rect">
            <a:avLst/>
          </a:prstGeom>
        </p:spPr>
        <p:txBody>
          <a:bodyPr vert="horz" lIns="130032" tIns="65017" rIns="130032" bIns="65017" rtlCol="0" anchor="ctr"/>
          <a:lstStyle>
            <a:lvl1pPr algn="ctr">
              <a:defRPr sz="17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9320107" y="9040146"/>
            <a:ext cx="3034453" cy="519289"/>
          </a:xfrm>
          <a:prstGeom prst="rect">
            <a:avLst/>
          </a:prstGeom>
        </p:spPr>
        <p:txBody>
          <a:bodyPr vert="horz" lIns="130032" tIns="65017" rIns="130032" bIns="65017" rtlCol="0" anchor="ctr"/>
          <a:lstStyle>
            <a:lvl1pPr algn="r">
              <a:defRPr sz="1700">
                <a:solidFill>
                  <a:schemeClr val="tx1">
                    <a:tint val="75000"/>
                  </a:schemeClr>
                </a:solidFill>
              </a:defRPr>
            </a:lvl1pPr>
          </a:lstStyle>
          <a:p>
            <a:pPr>
              <a:defRPr/>
            </a:pPr>
            <a:fld id="{51457464-F033-7343-B423-FFA67E81B57E}" type="slidenum">
              <a:rPr lang="en-US" smtClean="0"/>
              <a:pPr>
                <a:defRPr/>
              </a:pPr>
              <a:t>‹#›</a:t>
            </a:fld>
            <a:endParaRPr lang="en-US"/>
          </a:p>
        </p:txBody>
      </p:sp>
      <p:sp>
        <p:nvSpPr>
          <p:cNvPr id="9" name="Rectangle 8"/>
          <p:cNvSpPr/>
          <p:nvPr/>
        </p:nvSpPr>
        <p:spPr>
          <a:xfrm>
            <a:off x="0" y="-19744"/>
            <a:ext cx="13004800" cy="1061979"/>
          </a:xfrm>
          <a:prstGeom prst="rect">
            <a:avLst/>
          </a:prstGeom>
          <a:solidFill>
            <a:srgbClr val="172028"/>
          </a:solidFill>
          <a:ln>
            <a:noFill/>
          </a:ln>
        </p:spPr>
        <p:style>
          <a:lnRef idx="2">
            <a:schemeClr val="accent1">
              <a:shade val="50000"/>
            </a:schemeClr>
          </a:lnRef>
          <a:fillRef idx="1">
            <a:schemeClr val="accent1"/>
          </a:fillRef>
          <a:effectRef idx="0">
            <a:schemeClr val="accent1"/>
          </a:effectRef>
          <a:fontRef idx="minor">
            <a:schemeClr val="lt1"/>
          </a:fontRef>
        </p:style>
        <p:txBody>
          <a:bodyPr lIns="130032" tIns="65017" rIns="130032" bIns="65017" rtlCol="0" anchor="ctr"/>
          <a:lstStyle/>
          <a:p>
            <a:pPr algn="ctr"/>
            <a:endParaRPr lang="el-GR"/>
          </a:p>
        </p:txBody>
      </p:sp>
      <p:sp>
        <p:nvSpPr>
          <p:cNvPr id="10" name="TextBox 9"/>
          <p:cNvSpPr txBox="1"/>
          <p:nvPr/>
        </p:nvSpPr>
        <p:spPr>
          <a:xfrm>
            <a:off x="934393" y="226168"/>
            <a:ext cx="1689788" cy="656590"/>
          </a:xfrm>
          <a:prstGeom prst="rect">
            <a:avLst/>
          </a:prstGeom>
          <a:noFill/>
        </p:spPr>
        <p:txBody>
          <a:bodyPr wrap="square" lIns="130032" tIns="65017" rIns="130032" bIns="65017" rtlCol="0">
            <a:spAutoFit/>
          </a:bodyPr>
          <a:lstStyle/>
          <a:p>
            <a:r>
              <a:rPr lang="en-US" sz="3400" dirty="0" err="1" smtClean="0">
                <a:solidFill>
                  <a:schemeClr val="bg1"/>
                </a:solidFill>
                <a:latin typeface="Segoe UI" pitchFamily="34" charset="0"/>
                <a:ea typeface="Segoe UI" pitchFamily="34" charset="0"/>
                <a:cs typeface="Segoe UI" pitchFamily="34" charset="0"/>
              </a:rPr>
              <a:t>it</a:t>
            </a:r>
            <a:r>
              <a:rPr lang="en-US" sz="3400" dirty="0" err="1" smtClean="0">
                <a:solidFill>
                  <a:srgbClr val="1D8AB2"/>
                </a:solidFill>
                <a:latin typeface="Segoe UI" pitchFamily="34" charset="0"/>
                <a:ea typeface="Segoe UI" pitchFamily="34" charset="0"/>
                <a:cs typeface="Segoe UI" pitchFamily="34" charset="0"/>
              </a:rPr>
              <a:t>.auth</a:t>
            </a:r>
            <a:endParaRPr lang="el-GR" sz="3400" dirty="0">
              <a:solidFill>
                <a:srgbClr val="1D8AB2"/>
              </a:solidFill>
              <a:latin typeface="Segoe UI" pitchFamily="34" charset="0"/>
              <a:ea typeface="Segoe UI" pitchFamily="34" charset="0"/>
              <a:cs typeface="Segoe UI" pitchFamily="34" charset="0"/>
            </a:endParaRPr>
          </a:p>
        </p:txBody>
      </p:sp>
      <p:sp>
        <p:nvSpPr>
          <p:cNvPr id="11" name="TextBox 10"/>
          <p:cNvSpPr txBox="1"/>
          <p:nvPr/>
        </p:nvSpPr>
        <p:spPr>
          <a:xfrm>
            <a:off x="1884898" y="340296"/>
            <a:ext cx="4185454" cy="529649"/>
          </a:xfrm>
          <a:prstGeom prst="rect">
            <a:avLst/>
          </a:prstGeom>
          <a:noFill/>
        </p:spPr>
        <p:txBody>
          <a:bodyPr wrap="square" lIns="130032" tIns="65017" rIns="130032" bIns="65017" rtlCol="0">
            <a:spAutoFit/>
          </a:bodyPr>
          <a:lstStyle/>
          <a:p>
            <a:r>
              <a:rPr lang="el-GR" sz="2300" dirty="0" smtClean="0">
                <a:solidFill>
                  <a:schemeClr val="bg1">
                    <a:lumMod val="50000"/>
                  </a:schemeClr>
                </a:solidFill>
              </a:rPr>
              <a:t>|</a:t>
            </a:r>
            <a:r>
              <a:rPr lang="el-GR" sz="1400" dirty="0" smtClean="0">
                <a:solidFill>
                  <a:schemeClr val="bg1">
                    <a:lumMod val="85000"/>
                  </a:schemeClr>
                </a:solidFill>
              </a:rPr>
              <a:t> </a:t>
            </a:r>
            <a:r>
              <a:rPr lang="en-US" sz="1400" dirty="0" smtClean="0">
                <a:solidFill>
                  <a:schemeClr val="bg1">
                    <a:lumMod val="85000"/>
                  </a:schemeClr>
                </a:solidFill>
              </a:rPr>
              <a:t>AUTH Information Technology Center </a:t>
            </a:r>
            <a:endParaRPr lang="el-GR" sz="1400" dirty="0">
              <a:solidFill>
                <a:schemeClr val="bg1">
                  <a:lumMod val="85000"/>
                </a:schemeClr>
              </a:solidFill>
            </a:endParaRPr>
          </a:p>
        </p:txBody>
      </p:sp>
    </p:spTree>
    <p:extLst>
      <p:ext uri="{BB962C8B-B14F-4D97-AF65-F5344CB8AC3E}">
        <p14:creationId xmlns:p14="http://schemas.microsoft.com/office/powerpoint/2010/main" val="194608570"/>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Lst>
  <p:timing>
    <p:tnLst>
      <p:par>
        <p:cTn xmlns:p14="http://schemas.microsoft.com/office/powerpoint/2010/main" id="1" dur="indefinite" restart="never" nodeType="tmRoot"/>
      </p:par>
    </p:tnLst>
  </p:timing>
  <p:hf hdr="0" ftr="0" dt="0"/>
  <p:txStyles>
    <p:titleStyle>
      <a:lvl1pPr algn="ctr" defTabSz="1300326" rtl="0" eaLnBrk="1" latinLnBrk="0" hangingPunct="1">
        <a:spcBef>
          <a:spcPct val="0"/>
        </a:spcBef>
        <a:buNone/>
        <a:defRPr sz="6300" kern="1200">
          <a:solidFill>
            <a:schemeClr val="tx1"/>
          </a:solidFill>
          <a:latin typeface="+mj-lt"/>
          <a:ea typeface="+mj-ea"/>
          <a:cs typeface="+mj-cs"/>
        </a:defRPr>
      </a:lvl1pPr>
    </p:titleStyle>
    <p:bodyStyle>
      <a:lvl1pPr marL="487623" indent="-487623" algn="l" defTabSz="1300326" rtl="0" eaLnBrk="1" latinLnBrk="0" hangingPunct="1">
        <a:spcBef>
          <a:spcPct val="20000"/>
        </a:spcBef>
        <a:buFont typeface="Arial" pitchFamily="34" charset="0"/>
        <a:buChar char="•"/>
        <a:defRPr sz="4600" kern="1200">
          <a:solidFill>
            <a:schemeClr val="tx1"/>
          </a:solidFill>
          <a:latin typeface="+mn-lt"/>
          <a:ea typeface="+mn-ea"/>
          <a:cs typeface="+mn-cs"/>
        </a:defRPr>
      </a:lvl1pPr>
      <a:lvl2pPr marL="1056515" indent="-406354" algn="l" defTabSz="1300326" rtl="0" eaLnBrk="1" latinLnBrk="0" hangingPunct="1">
        <a:spcBef>
          <a:spcPct val="20000"/>
        </a:spcBef>
        <a:buFont typeface="Arial" pitchFamily="34" charset="0"/>
        <a:buChar char="–"/>
        <a:defRPr sz="4000" kern="1200">
          <a:solidFill>
            <a:schemeClr val="tx1"/>
          </a:solidFill>
          <a:latin typeface="+mn-lt"/>
          <a:ea typeface="+mn-ea"/>
          <a:cs typeface="+mn-cs"/>
        </a:defRPr>
      </a:lvl2pPr>
      <a:lvl3pPr marL="1625408" indent="-325081" algn="l" defTabSz="1300326" rtl="0" eaLnBrk="1" latinLnBrk="0" hangingPunct="1">
        <a:spcBef>
          <a:spcPct val="20000"/>
        </a:spcBef>
        <a:buFont typeface="Arial" pitchFamily="34" charset="0"/>
        <a:buChar char="•"/>
        <a:defRPr sz="3400" kern="1200">
          <a:solidFill>
            <a:schemeClr val="tx1"/>
          </a:solidFill>
          <a:latin typeface="+mn-lt"/>
          <a:ea typeface="+mn-ea"/>
          <a:cs typeface="+mn-cs"/>
        </a:defRPr>
      </a:lvl3pPr>
      <a:lvl4pPr marL="2275571" indent="-325081" algn="l" defTabSz="1300326" rtl="0" eaLnBrk="1" latinLnBrk="0" hangingPunct="1">
        <a:spcBef>
          <a:spcPct val="20000"/>
        </a:spcBef>
        <a:buFont typeface="Arial" pitchFamily="34" charset="0"/>
        <a:buChar char="–"/>
        <a:defRPr sz="2800" kern="1200">
          <a:solidFill>
            <a:schemeClr val="tx1"/>
          </a:solidFill>
          <a:latin typeface="+mn-lt"/>
          <a:ea typeface="+mn-ea"/>
          <a:cs typeface="+mn-cs"/>
        </a:defRPr>
      </a:lvl4pPr>
      <a:lvl5pPr marL="2925736" indent="-325081" algn="l" defTabSz="1300326" rtl="0" eaLnBrk="1" latinLnBrk="0" hangingPunct="1">
        <a:spcBef>
          <a:spcPct val="20000"/>
        </a:spcBef>
        <a:buFont typeface="Arial" pitchFamily="34" charset="0"/>
        <a:buChar char="»"/>
        <a:defRPr sz="2800" kern="1200">
          <a:solidFill>
            <a:schemeClr val="tx1"/>
          </a:solidFill>
          <a:latin typeface="+mn-lt"/>
          <a:ea typeface="+mn-ea"/>
          <a:cs typeface="+mn-cs"/>
        </a:defRPr>
      </a:lvl5pPr>
      <a:lvl6pPr marL="3575899" indent="-325081" algn="l" defTabSz="1300326"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226062" indent="-325081" algn="l" defTabSz="1300326"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876226" indent="-325081" algn="l" defTabSz="1300326"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526388" indent="-325081" algn="l" defTabSz="1300326" rtl="0" eaLnBrk="1" latinLnBrk="0" hangingPunct="1">
        <a:spcBef>
          <a:spcPct val="20000"/>
        </a:spcBef>
        <a:buFont typeface="Arial" pitchFamily="34" charset="0"/>
        <a:buChar char="•"/>
        <a:defRPr sz="2800" kern="1200">
          <a:solidFill>
            <a:schemeClr val="tx1"/>
          </a:solidFill>
          <a:latin typeface="+mn-lt"/>
          <a:ea typeface="+mn-ea"/>
          <a:cs typeface="+mn-cs"/>
        </a:defRPr>
      </a:lvl9pPr>
    </p:bodyStyle>
    <p:otherStyle>
      <a:defPPr>
        <a:defRPr lang="el-GR"/>
      </a:defPPr>
      <a:lvl1pPr marL="0" algn="l" defTabSz="1300326" rtl="0" eaLnBrk="1" latinLnBrk="0" hangingPunct="1">
        <a:defRPr sz="2600" kern="1200">
          <a:solidFill>
            <a:schemeClr val="tx1"/>
          </a:solidFill>
          <a:latin typeface="+mn-lt"/>
          <a:ea typeface="+mn-ea"/>
          <a:cs typeface="+mn-cs"/>
        </a:defRPr>
      </a:lvl1pPr>
      <a:lvl2pPr marL="650164" algn="l" defTabSz="1300326" rtl="0" eaLnBrk="1" latinLnBrk="0" hangingPunct="1">
        <a:defRPr sz="2600" kern="1200">
          <a:solidFill>
            <a:schemeClr val="tx1"/>
          </a:solidFill>
          <a:latin typeface="+mn-lt"/>
          <a:ea typeface="+mn-ea"/>
          <a:cs typeface="+mn-cs"/>
        </a:defRPr>
      </a:lvl2pPr>
      <a:lvl3pPr marL="1300326" algn="l" defTabSz="1300326" rtl="0" eaLnBrk="1" latinLnBrk="0" hangingPunct="1">
        <a:defRPr sz="2600" kern="1200">
          <a:solidFill>
            <a:schemeClr val="tx1"/>
          </a:solidFill>
          <a:latin typeface="+mn-lt"/>
          <a:ea typeface="+mn-ea"/>
          <a:cs typeface="+mn-cs"/>
        </a:defRPr>
      </a:lvl3pPr>
      <a:lvl4pPr marL="1950490" algn="l" defTabSz="1300326" rtl="0" eaLnBrk="1" latinLnBrk="0" hangingPunct="1">
        <a:defRPr sz="2600" kern="1200">
          <a:solidFill>
            <a:schemeClr val="tx1"/>
          </a:solidFill>
          <a:latin typeface="+mn-lt"/>
          <a:ea typeface="+mn-ea"/>
          <a:cs typeface="+mn-cs"/>
        </a:defRPr>
      </a:lvl4pPr>
      <a:lvl5pPr marL="2600653" algn="l" defTabSz="1300326" rtl="0" eaLnBrk="1" latinLnBrk="0" hangingPunct="1">
        <a:defRPr sz="2600" kern="1200">
          <a:solidFill>
            <a:schemeClr val="tx1"/>
          </a:solidFill>
          <a:latin typeface="+mn-lt"/>
          <a:ea typeface="+mn-ea"/>
          <a:cs typeface="+mn-cs"/>
        </a:defRPr>
      </a:lvl5pPr>
      <a:lvl6pPr marL="3250816" algn="l" defTabSz="1300326" rtl="0" eaLnBrk="1" latinLnBrk="0" hangingPunct="1">
        <a:defRPr sz="2600" kern="1200">
          <a:solidFill>
            <a:schemeClr val="tx1"/>
          </a:solidFill>
          <a:latin typeface="+mn-lt"/>
          <a:ea typeface="+mn-ea"/>
          <a:cs typeface="+mn-cs"/>
        </a:defRPr>
      </a:lvl6pPr>
      <a:lvl7pPr marL="3900981" algn="l" defTabSz="1300326" rtl="0" eaLnBrk="1" latinLnBrk="0" hangingPunct="1">
        <a:defRPr sz="2600" kern="1200">
          <a:solidFill>
            <a:schemeClr val="tx1"/>
          </a:solidFill>
          <a:latin typeface="+mn-lt"/>
          <a:ea typeface="+mn-ea"/>
          <a:cs typeface="+mn-cs"/>
        </a:defRPr>
      </a:lvl7pPr>
      <a:lvl8pPr marL="4551142" algn="l" defTabSz="1300326" rtl="0" eaLnBrk="1" latinLnBrk="0" hangingPunct="1">
        <a:defRPr sz="2600" kern="1200">
          <a:solidFill>
            <a:schemeClr val="tx1"/>
          </a:solidFill>
          <a:latin typeface="+mn-lt"/>
          <a:ea typeface="+mn-ea"/>
          <a:cs typeface="+mn-cs"/>
        </a:defRPr>
      </a:lvl8pPr>
      <a:lvl9pPr marL="5201307" algn="l" defTabSz="1300326" rtl="0" eaLnBrk="1" latinLnBrk="0" hangingPunct="1">
        <a:defRPr sz="26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bwMode="auto">
          <a:xfrm>
            <a:off x="1270004" y="7366000"/>
            <a:ext cx="10464801" cy="170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ctr" anchorCtr="0" compatLnSpc="1">
            <a:prstTxWarp prst="textNoShape">
              <a:avLst/>
            </a:prstTxWarp>
          </a:bodyPr>
          <a:lstStyle/>
          <a:p>
            <a:pPr lvl="0"/>
            <a:r>
              <a:rPr lang="en-US">
                <a:sym typeface="Gill Sans" charset="0"/>
              </a:rPr>
              <a:t>Click to edit Master title style</a:t>
            </a:r>
          </a:p>
        </p:txBody>
      </p:sp>
      <p:sp>
        <p:nvSpPr>
          <p:cNvPr id="4098" name="Text Box 2"/>
          <p:cNvSpPr txBox="1">
            <a:spLocks noGrp="1" noChangeArrowheads="1"/>
          </p:cNvSpPr>
          <p:nvPr>
            <p:ph type="sldNum" sz="quarter" idx="4"/>
          </p:nvPr>
        </p:nvSpPr>
        <p:spPr bwMode="auto">
          <a:xfrm>
            <a:off x="6324599" y="9258300"/>
            <a:ext cx="342901"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none" lIns="91425" tIns="45712" rIns="91425" bIns="45712" numCol="1" anchor="t" anchorCtr="0" compatLnSpc="1">
            <a:prstTxWarp prst="textNoShape">
              <a:avLst/>
            </a:prstTxWarp>
          </a:bodyPr>
          <a:lstStyle>
            <a:lvl1pPr algn="ctr">
              <a:defRPr sz="1800" smtClean="0">
                <a:solidFill>
                  <a:schemeClr val="tx1"/>
                </a:solidFill>
                <a:latin typeface="+mn-lt"/>
                <a:ea typeface="ＭＳ Ｐゴシック" charset="0"/>
                <a:cs typeface="Gill Sans" charset="0"/>
              </a:defRPr>
            </a:lvl1pPr>
            <a:lvl2pPr algn="l">
              <a:defRPr sz="1100">
                <a:solidFill>
                  <a:schemeClr val="tx1"/>
                </a:solidFill>
                <a:latin typeface="+mn-lt"/>
                <a:ea typeface="ＭＳ Ｐゴシック" charset="0"/>
              </a:defRPr>
            </a:lvl2pPr>
            <a:lvl3pPr algn="l">
              <a:defRPr sz="1100">
                <a:solidFill>
                  <a:schemeClr val="tx1"/>
                </a:solidFill>
                <a:latin typeface="+mn-lt"/>
                <a:ea typeface="ＭＳ Ｐゴシック" charset="0"/>
              </a:defRPr>
            </a:lvl3pPr>
            <a:lvl4pPr algn="l">
              <a:defRPr sz="1100">
                <a:solidFill>
                  <a:schemeClr val="tx1"/>
                </a:solidFill>
                <a:latin typeface="+mn-lt"/>
                <a:ea typeface="ＭＳ Ｐゴシック" charset="0"/>
              </a:defRPr>
            </a:lvl4pPr>
            <a:lvl5pPr algn="l">
              <a:defRPr sz="1100">
                <a:solidFill>
                  <a:schemeClr val="tx1"/>
                </a:solidFill>
                <a:latin typeface="+mn-lt"/>
                <a:ea typeface="ＭＳ Ｐゴシック" charset="0"/>
              </a:defRPr>
            </a:lvl5pPr>
            <a:lvl6pPr fontAlgn="base">
              <a:spcBef>
                <a:spcPct val="0"/>
              </a:spcBef>
              <a:spcAft>
                <a:spcPct val="0"/>
              </a:spcAft>
              <a:defRPr sz="1100">
                <a:solidFill>
                  <a:schemeClr val="tx1"/>
                </a:solidFill>
                <a:latin typeface="+mn-lt"/>
                <a:ea typeface="ＭＳ Ｐゴシック" charset="0"/>
              </a:defRPr>
            </a:lvl6pPr>
            <a:lvl7pPr fontAlgn="base">
              <a:spcBef>
                <a:spcPct val="0"/>
              </a:spcBef>
              <a:spcAft>
                <a:spcPct val="0"/>
              </a:spcAft>
              <a:defRPr sz="1100">
                <a:solidFill>
                  <a:schemeClr val="tx1"/>
                </a:solidFill>
                <a:latin typeface="+mn-lt"/>
                <a:ea typeface="ＭＳ Ｐゴシック" charset="0"/>
              </a:defRPr>
            </a:lvl7pPr>
            <a:lvl8pPr fontAlgn="base">
              <a:spcBef>
                <a:spcPct val="0"/>
              </a:spcBef>
              <a:spcAft>
                <a:spcPct val="0"/>
              </a:spcAft>
              <a:defRPr sz="1100">
                <a:solidFill>
                  <a:schemeClr val="tx1"/>
                </a:solidFill>
                <a:latin typeface="+mn-lt"/>
                <a:ea typeface="ＭＳ Ｐゴシック" charset="0"/>
              </a:defRPr>
            </a:lvl8pPr>
            <a:lvl9pPr fontAlgn="base">
              <a:spcBef>
                <a:spcPct val="0"/>
              </a:spcBef>
              <a:spcAft>
                <a:spcPct val="0"/>
              </a:spcAft>
              <a:defRPr sz="1100">
                <a:solidFill>
                  <a:schemeClr val="tx1"/>
                </a:solidFill>
                <a:latin typeface="+mn-lt"/>
                <a:ea typeface="ＭＳ Ｐゴシック" charset="0"/>
              </a:defRPr>
            </a:lvl9pPr>
          </a:lstStyle>
          <a:p>
            <a:pPr>
              <a:defRPr/>
            </a:pPr>
            <a:fld id="{7625A2EF-A5D7-A146-952D-42FD583620A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ransition xmlns:p14="http://schemas.microsoft.com/office/powerpoint/2010/main"/>
  <p:hf hdr="0" ftr="0" dt="0"/>
  <p:txStyles>
    <p:titleStyle>
      <a:lvl1pPr algn="ctr" rtl="0" eaLnBrk="0" fontAlgn="base" hangingPunct="0">
        <a:spcBef>
          <a:spcPct val="0"/>
        </a:spcBef>
        <a:spcAft>
          <a:spcPct val="0"/>
        </a:spcAft>
        <a:defRPr sz="8400">
          <a:solidFill>
            <a:schemeClr val="tx1"/>
          </a:solidFill>
          <a:latin typeface="+mj-lt"/>
          <a:ea typeface="+mj-ea"/>
          <a:cs typeface="+mj-cs"/>
          <a:sym typeface="Gill Sans"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5pPr>
      <a:lvl6pPr marL="457129"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26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39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518"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342847" indent="-342847" algn="ctr" rtl="0" eaLnBrk="0" fontAlgn="base" hangingPunct="0">
        <a:spcBef>
          <a:spcPct val="0"/>
        </a:spcBef>
        <a:spcAft>
          <a:spcPct val="0"/>
        </a:spcAft>
        <a:defRPr sz="3600">
          <a:solidFill>
            <a:schemeClr val="tx1"/>
          </a:solidFill>
          <a:latin typeface="+mn-lt"/>
          <a:ea typeface="+mn-ea"/>
          <a:cs typeface="+mn-cs"/>
          <a:sym typeface="Gill Sans" charset="0"/>
        </a:defRPr>
      </a:lvl1pPr>
      <a:lvl2pPr marL="742835" indent="-285706" algn="ctr" rtl="0" eaLnBrk="0" fontAlgn="base" hangingPunct="0">
        <a:spcBef>
          <a:spcPct val="0"/>
        </a:spcBef>
        <a:spcAft>
          <a:spcPct val="0"/>
        </a:spcAft>
        <a:defRPr sz="3600">
          <a:solidFill>
            <a:schemeClr val="tx1"/>
          </a:solidFill>
          <a:latin typeface="+mn-lt"/>
          <a:ea typeface="+mn-ea"/>
          <a:cs typeface="+mn-cs"/>
          <a:sym typeface="Gill Sans" charset="0"/>
        </a:defRPr>
      </a:lvl2pPr>
      <a:lvl3pPr marL="1142824" indent="-228565" algn="ctr" rtl="0" eaLnBrk="0" fontAlgn="base" hangingPunct="0">
        <a:spcBef>
          <a:spcPct val="0"/>
        </a:spcBef>
        <a:spcAft>
          <a:spcPct val="0"/>
        </a:spcAft>
        <a:defRPr sz="3600">
          <a:solidFill>
            <a:schemeClr val="tx1"/>
          </a:solidFill>
          <a:latin typeface="+mn-lt"/>
          <a:ea typeface="+mn-ea"/>
          <a:cs typeface="+mn-cs"/>
          <a:sym typeface="Gill Sans" charset="0"/>
        </a:defRPr>
      </a:lvl3pPr>
      <a:lvl4pPr marL="1599957" indent="-228565" algn="ctr" rtl="0" eaLnBrk="0" fontAlgn="base" hangingPunct="0">
        <a:spcBef>
          <a:spcPct val="0"/>
        </a:spcBef>
        <a:spcAft>
          <a:spcPct val="0"/>
        </a:spcAft>
        <a:defRPr sz="3600">
          <a:solidFill>
            <a:schemeClr val="tx1"/>
          </a:solidFill>
          <a:latin typeface="+mn-lt"/>
          <a:ea typeface="+mn-ea"/>
          <a:cs typeface="+mn-cs"/>
          <a:sym typeface="Gill Sans" charset="0"/>
        </a:defRPr>
      </a:lvl4pPr>
      <a:lvl5pPr marL="2057084" indent="-228565" algn="ctr" rtl="0" eaLnBrk="0" fontAlgn="base" hangingPunct="0">
        <a:spcBef>
          <a:spcPct val="0"/>
        </a:spcBef>
        <a:spcAft>
          <a:spcPct val="0"/>
        </a:spcAft>
        <a:defRPr sz="3600">
          <a:solidFill>
            <a:schemeClr val="tx1"/>
          </a:solidFill>
          <a:latin typeface="+mn-lt"/>
          <a:ea typeface="+mn-ea"/>
          <a:cs typeface="+mn-cs"/>
          <a:sym typeface="Gill Sans" charset="0"/>
        </a:defRPr>
      </a:lvl5pPr>
      <a:lvl6pPr marL="457129" algn="ctr" rtl="0" fontAlgn="base">
        <a:spcBef>
          <a:spcPct val="0"/>
        </a:spcBef>
        <a:spcAft>
          <a:spcPct val="0"/>
        </a:spcAft>
        <a:defRPr sz="3600">
          <a:solidFill>
            <a:schemeClr val="tx1"/>
          </a:solidFill>
          <a:latin typeface="+mn-lt"/>
          <a:ea typeface="+mn-ea"/>
          <a:cs typeface="+mn-cs"/>
          <a:sym typeface="Gill Sans" charset="0"/>
        </a:defRPr>
      </a:lvl6pPr>
      <a:lvl7pPr marL="914260" algn="ctr" rtl="0" fontAlgn="base">
        <a:spcBef>
          <a:spcPct val="0"/>
        </a:spcBef>
        <a:spcAft>
          <a:spcPct val="0"/>
        </a:spcAft>
        <a:defRPr sz="3600">
          <a:solidFill>
            <a:schemeClr val="tx1"/>
          </a:solidFill>
          <a:latin typeface="+mn-lt"/>
          <a:ea typeface="+mn-ea"/>
          <a:cs typeface="+mn-cs"/>
          <a:sym typeface="Gill Sans" charset="0"/>
        </a:defRPr>
      </a:lvl7pPr>
      <a:lvl8pPr marL="1371390" algn="ctr" rtl="0" fontAlgn="base">
        <a:spcBef>
          <a:spcPct val="0"/>
        </a:spcBef>
        <a:spcAft>
          <a:spcPct val="0"/>
        </a:spcAft>
        <a:defRPr sz="3600">
          <a:solidFill>
            <a:schemeClr val="tx1"/>
          </a:solidFill>
          <a:latin typeface="+mn-lt"/>
          <a:ea typeface="+mn-ea"/>
          <a:cs typeface="+mn-cs"/>
          <a:sym typeface="Gill Sans" charset="0"/>
        </a:defRPr>
      </a:lvl8pPr>
      <a:lvl9pPr marL="1828518"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129" rtl="0" eaLnBrk="1" latinLnBrk="0" hangingPunct="1">
        <a:defRPr sz="1800" kern="1200">
          <a:solidFill>
            <a:schemeClr val="tx1"/>
          </a:solidFill>
          <a:latin typeface="+mn-lt"/>
          <a:ea typeface="+mn-ea"/>
          <a:cs typeface="+mn-cs"/>
        </a:defRPr>
      </a:lvl1pPr>
      <a:lvl2pPr marL="457129" algn="l" defTabSz="457129" rtl="0" eaLnBrk="1" latinLnBrk="0" hangingPunct="1">
        <a:defRPr sz="1800" kern="1200">
          <a:solidFill>
            <a:schemeClr val="tx1"/>
          </a:solidFill>
          <a:latin typeface="+mn-lt"/>
          <a:ea typeface="+mn-ea"/>
          <a:cs typeface="+mn-cs"/>
        </a:defRPr>
      </a:lvl2pPr>
      <a:lvl3pPr marL="914260" algn="l" defTabSz="457129" rtl="0" eaLnBrk="1" latinLnBrk="0" hangingPunct="1">
        <a:defRPr sz="1800" kern="1200">
          <a:solidFill>
            <a:schemeClr val="tx1"/>
          </a:solidFill>
          <a:latin typeface="+mn-lt"/>
          <a:ea typeface="+mn-ea"/>
          <a:cs typeface="+mn-cs"/>
        </a:defRPr>
      </a:lvl3pPr>
      <a:lvl4pPr marL="1371390" algn="l" defTabSz="457129" rtl="0" eaLnBrk="1" latinLnBrk="0" hangingPunct="1">
        <a:defRPr sz="1800" kern="1200">
          <a:solidFill>
            <a:schemeClr val="tx1"/>
          </a:solidFill>
          <a:latin typeface="+mn-lt"/>
          <a:ea typeface="+mn-ea"/>
          <a:cs typeface="+mn-cs"/>
        </a:defRPr>
      </a:lvl4pPr>
      <a:lvl5pPr marL="1828518" algn="l" defTabSz="457129" rtl="0" eaLnBrk="1" latinLnBrk="0" hangingPunct="1">
        <a:defRPr sz="1800" kern="1200">
          <a:solidFill>
            <a:schemeClr val="tx1"/>
          </a:solidFill>
          <a:latin typeface="+mn-lt"/>
          <a:ea typeface="+mn-ea"/>
          <a:cs typeface="+mn-cs"/>
        </a:defRPr>
      </a:lvl5pPr>
      <a:lvl6pPr marL="2285650" algn="l" defTabSz="457129" rtl="0" eaLnBrk="1" latinLnBrk="0" hangingPunct="1">
        <a:defRPr sz="1800" kern="1200">
          <a:solidFill>
            <a:schemeClr val="tx1"/>
          </a:solidFill>
          <a:latin typeface="+mn-lt"/>
          <a:ea typeface="+mn-ea"/>
          <a:cs typeface="+mn-cs"/>
        </a:defRPr>
      </a:lvl6pPr>
      <a:lvl7pPr marL="2742778" algn="l" defTabSz="457129" rtl="0" eaLnBrk="1" latinLnBrk="0" hangingPunct="1">
        <a:defRPr sz="1800" kern="1200">
          <a:solidFill>
            <a:schemeClr val="tx1"/>
          </a:solidFill>
          <a:latin typeface="+mn-lt"/>
          <a:ea typeface="+mn-ea"/>
          <a:cs typeface="+mn-cs"/>
        </a:defRPr>
      </a:lvl7pPr>
      <a:lvl8pPr marL="3199909" algn="l" defTabSz="457129" rtl="0" eaLnBrk="1" latinLnBrk="0" hangingPunct="1">
        <a:defRPr sz="1800" kern="1200">
          <a:solidFill>
            <a:schemeClr val="tx1"/>
          </a:solidFill>
          <a:latin typeface="+mn-lt"/>
          <a:ea typeface="+mn-ea"/>
          <a:cs typeface="+mn-cs"/>
        </a:defRPr>
      </a:lvl8pPr>
      <a:lvl9pPr marL="3657039" algn="l" defTabSz="457129"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bwMode="auto">
          <a:xfrm>
            <a:off x="1270004" y="7366000"/>
            <a:ext cx="10464801" cy="170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ctr" anchorCtr="0" compatLnSpc="1">
            <a:prstTxWarp prst="textNoShape">
              <a:avLst/>
            </a:prstTxWarp>
          </a:bodyPr>
          <a:lstStyle/>
          <a:p>
            <a:pPr lvl="0"/>
            <a:r>
              <a:rPr lang="en-US">
                <a:sym typeface="Gill Sans" charset="0"/>
              </a:rPr>
              <a:t>Click to edit Master title style</a:t>
            </a:r>
          </a:p>
        </p:txBody>
      </p:sp>
      <p:sp>
        <p:nvSpPr>
          <p:cNvPr id="5122" name="Text Box 2"/>
          <p:cNvSpPr txBox="1">
            <a:spLocks noGrp="1" noChangeArrowheads="1"/>
          </p:cNvSpPr>
          <p:nvPr>
            <p:ph type="sldNum" sz="quarter" idx="4"/>
          </p:nvPr>
        </p:nvSpPr>
        <p:spPr bwMode="auto">
          <a:xfrm>
            <a:off x="6324599" y="9258300"/>
            <a:ext cx="342901"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none" lIns="91425" tIns="45712" rIns="91425" bIns="45712" numCol="1" anchor="t" anchorCtr="0" compatLnSpc="1">
            <a:prstTxWarp prst="textNoShape">
              <a:avLst/>
            </a:prstTxWarp>
          </a:bodyPr>
          <a:lstStyle>
            <a:lvl1pPr algn="ctr">
              <a:defRPr sz="1800" smtClean="0">
                <a:solidFill>
                  <a:schemeClr val="tx1"/>
                </a:solidFill>
                <a:latin typeface="+mn-lt"/>
                <a:ea typeface="ＭＳ Ｐゴシック" charset="0"/>
                <a:cs typeface="Gill Sans" charset="0"/>
              </a:defRPr>
            </a:lvl1pPr>
            <a:lvl2pPr algn="l">
              <a:defRPr sz="1100">
                <a:solidFill>
                  <a:schemeClr val="tx1"/>
                </a:solidFill>
                <a:latin typeface="+mn-lt"/>
                <a:ea typeface="ＭＳ Ｐゴシック" charset="0"/>
              </a:defRPr>
            </a:lvl2pPr>
            <a:lvl3pPr algn="l">
              <a:defRPr sz="1100">
                <a:solidFill>
                  <a:schemeClr val="tx1"/>
                </a:solidFill>
                <a:latin typeface="+mn-lt"/>
                <a:ea typeface="ＭＳ Ｐゴシック" charset="0"/>
              </a:defRPr>
            </a:lvl3pPr>
            <a:lvl4pPr algn="l">
              <a:defRPr sz="1100">
                <a:solidFill>
                  <a:schemeClr val="tx1"/>
                </a:solidFill>
                <a:latin typeface="+mn-lt"/>
                <a:ea typeface="ＭＳ Ｐゴシック" charset="0"/>
              </a:defRPr>
            </a:lvl4pPr>
            <a:lvl5pPr algn="l">
              <a:defRPr sz="1100">
                <a:solidFill>
                  <a:schemeClr val="tx1"/>
                </a:solidFill>
                <a:latin typeface="+mn-lt"/>
                <a:ea typeface="ＭＳ Ｐゴシック" charset="0"/>
              </a:defRPr>
            </a:lvl5pPr>
            <a:lvl6pPr fontAlgn="base">
              <a:spcBef>
                <a:spcPct val="0"/>
              </a:spcBef>
              <a:spcAft>
                <a:spcPct val="0"/>
              </a:spcAft>
              <a:defRPr sz="1100">
                <a:solidFill>
                  <a:schemeClr val="tx1"/>
                </a:solidFill>
                <a:latin typeface="+mn-lt"/>
                <a:ea typeface="ＭＳ Ｐゴシック" charset="0"/>
              </a:defRPr>
            </a:lvl6pPr>
            <a:lvl7pPr fontAlgn="base">
              <a:spcBef>
                <a:spcPct val="0"/>
              </a:spcBef>
              <a:spcAft>
                <a:spcPct val="0"/>
              </a:spcAft>
              <a:defRPr sz="1100">
                <a:solidFill>
                  <a:schemeClr val="tx1"/>
                </a:solidFill>
                <a:latin typeface="+mn-lt"/>
                <a:ea typeface="ＭＳ Ｐゴシック" charset="0"/>
              </a:defRPr>
            </a:lvl7pPr>
            <a:lvl8pPr fontAlgn="base">
              <a:spcBef>
                <a:spcPct val="0"/>
              </a:spcBef>
              <a:spcAft>
                <a:spcPct val="0"/>
              </a:spcAft>
              <a:defRPr sz="1100">
                <a:solidFill>
                  <a:schemeClr val="tx1"/>
                </a:solidFill>
                <a:latin typeface="+mn-lt"/>
                <a:ea typeface="ＭＳ Ｐゴシック" charset="0"/>
              </a:defRPr>
            </a:lvl8pPr>
            <a:lvl9pPr fontAlgn="base">
              <a:spcBef>
                <a:spcPct val="0"/>
              </a:spcBef>
              <a:spcAft>
                <a:spcPct val="0"/>
              </a:spcAft>
              <a:defRPr sz="1100">
                <a:solidFill>
                  <a:schemeClr val="tx1"/>
                </a:solidFill>
                <a:latin typeface="+mn-lt"/>
                <a:ea typeface="ＭＳ Ｐゴシック" charset="0"/>
              </a:defRPr>
            </a:lvl9pPr>
          </a:lstStyle>
          <a:p>
            <a:pPr>
              <a:defRPr/>
            </a:pPr>
            <a:fld id="{D676A6DF-A51B-6B45-A491-0A928714851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ransition xmlns:p14="http://schemas.microsoft.com/office/powerpoint/2010/main"/>
  <p:hf hdr="0" ftr="0" dt="0"/>
  <p:txStyles>
    <p:titleStyle>
      <a:lvl1pPr algn="ctr" rtl="0" eaLnBrk="0" fontAlgn="base" hangingPunct="0">
        <a:spcBef>
          <a:spcPct val="0"/>
        </a:spcBef>
        <a:spcAft>
          <a:spcPct val="0"/>
        </a:spcAft>
        <a:defRPr sz="8400">
          <a:solidFill>
            <a:schemeClr val="tx1"/>
          </a:solidFill>
          <a:latin typeface="+mj-lt"/>
          <a:ea typeface="+mj-ea"/>
          <a:cs typeface="+mj-cs"/>
          <a:sym typeface="Gill Sans"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5pPr>
      <a:lvl6pPr marL="457129"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26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39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518"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342847" indent="-342847" algn="ctr" rtl="0" eaLnBrk="0" fontAlgn="base" hangingPunct="0">
        <a:spcBef>
          <a:spcPct val="0"/>
        </a:spcBef>
        <a:spcAft>
          <a:spcPct val="0"/>
        </a:spcAft>
        <a:defRPr sz="3600">
          <a:solidFill>
            <a:schemeClr val="tx1"/>
          </a:solidFill>
          <a:latin typeface="+mn-lt"/>
          <a:ea typeface="+mn-ea"/>
          <a:cs typeface="+mn-cs"/>
          <a:sym typeface="Gill Sans" charset="0"/>
        </a:defRPr>
      </a:lvl1pPr>
      <a:lvl2pPr marL="742835" indent="-285706" algn="ctr" rtl="0" eaLnBrk="0" fontAlgn="base" hangingPunct="0">
        <a:spcBef>
          <a:spcPct val="0"/>
        </a:spcBef>
        <a:spcAft>
          <a:spcPct val="0"/>
        </a:spcAft>
        <a:defRPr sz="3600">
          <a:solidFill>
            <a:schemeClr val="tx1"/>
          </a:solidFill>
          <a:latin typeface="+mn-lt"/>
          <a:ea typeface="+mn-ea"/>
          <a:cs typeface="+mn-cs"/>
          <a:sym typeface="Gill Sans" charset="0"/>
        </a:defRPr>
      </a:lvl2pPr>
      <a:lvl3pPr marL="1142824" indent="-228565" algn="ctr" rtl="0" eaLnBrk="0" fontAlgn="base" hangingPunct="0">
        <a:spcBef>
          <a:spcPct val="0"/>
        </a:spcBef>
        <a:spcAft>
          <a:spcPct val="0"/>
        </a:spcAft>
        <a:defRPr sz="3600">
          <a:solidFill>
            <a:schemeClr val="tx1"/>
          </a:solidFill>
          <a:latin typeface="+mn-lt"/>
          <a:ea typeface="+mn-ea"/>
          <a:cs typeface="+mn-cs"/>
          <a:sym typeface="Gill Sans" charset="0"/>
        </a:defRPr>
      </a:lvl3pPr>
      <a:lvl4pPr marL="1599957" indent="-228565" algn="ctr" rtl="0" eaLnBrk="0" fontAlgn="base" hangingPunct="0">
        <a:spcBef>
          <a:spcPct val="0"/>
        </a:spcBef>
        <a:spcAft>
          <a:spcPct val="0"/>
        </a:spcAft>
        <a:defRPr sz="3600">
          <a:solidFill>
            <a:schemeClr val="tx1"/>
          </a:solidFill>
          <a:latin typeface="+mn-lt"/>
          <a:ea typeface="+mn-ea"/>
          <a:cs typeface="+mn-cs"/>
          <a:sym typeface="Gill Sans" charset="0"/>
        </a:defRPr>
      </a:lvl4pPr>
      <a:lvl5pPr marL="2057084" indent="-228565" algn="ctr" rtl="0" eaLnBrk="0" fontAlgn="base" hangingPunct="0">
        <a:spcBef>
          <a:spcPct val="0"/>
        </a:spcBef>
        <a:spcAft>
          <a:spcPct val="0"/>
        </a:spcAft>
        <a:defRPr sz="3600">
          <a:solidFill>
            <a:schemeClr val="tx1"/>
          </a:solidFill>
          <a:latin typeface="+mn-lt"/>
          <a:ea typeface="+mn-ea"/>
          <a:cs typeface="+mn-cs"/>
          <a:sym typeface="Gill Sans" charset="0"/>
        </a:defRPr>
      </a:lvl5pPr>
      <a:lvl6pPr marL="457129" algn="ctr" rtl="0" fontAlgn="base">
        <a:spcBef>
          <a:spcPct val="0"/>
        </a:spcBef>
        <a:spcAft>
          <a:spcPct val="0"/>
        </a:spcAft>
        <a:defRPr sz="3600">
          <a:solidFill>
            <a:schemeClr val="tx1"/>
          </a:solidFill>
          <a:latin typeface="+mn-lt"/>
          <a:ea typeface="+mn-ea"/>
          <a:cs typeface="+mn-cs"/>
          <a:sym typeface="Gill Sans" charset="0"/>
        </a:defRPr>
      </a:lvl6pPr>
      <a:lvl7pPr marL="914260" algn="ctr" rtl="0" fontAlgn="base">
        <a:spcBef>
          <a:spcPct val="0"/>
        </a:spcBef>
        <a:spcAft>
          <a:spcPct val="0"/>
        </a:spcAft>
        <a:defRPr sz="3600">
          <a:solidFill>
            <a:schemeClr val="tx1"/>
          </a:solidFill>
          <a:latin typeface="+mn-lt"/>
          <a:ea typeface="+mn-ea"/>
          <a:cs typeface="+mn-cs"/>
          <a:sym typeface="Gill Sans" charset="0"/>
        </a:defRPr>
      </a:lvl7pPr>
      <a:lvl8pPr marL="1371390" algn="ctr" rtl="0" fontAlgn="base">
        <a:spcBef>
          <a:spcPct val="0"/>
        </a:spcBef>
        <a:spcAft>
          <a:spcPct val="0"/>
        </a:spcAft>
        <a:defRPr sz="3600">
          <a:solidFill>
            <a:schemeClr val="tx1"/>
          </a:solidFill>
          <a:latin typeface="+mn-lt"/>
          <a:ea typeface="+mn-ea"/>
          <a:cs typeface="+mn-cs"/>
          <a:sym typeface="Gill Sans" charset="0"/>
        </a:defRPr>
      </a:lvl8pPr>
      <a:lvl9pPr marL="1828518"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129" rtl="0" eaLnBrk="1" latinLnBrk="0" hangingPunct="1">
        <a:defRPr sz="1800" kern="1200">
          <a:solidFill>
            <a:schemeClr val="tx1"/>
          </a:solidFill>
          <a:latin typeface="+mn-lt"/>
          <a:ea typeface="+mn-ea"/>
          <a:cs typeface="+mn-cs"/>
        </a:defRPr>
      </a:lvl1pPr>
      <a:lvl2pPr marL="457129" algn="l" defTabSz="457129" rtl="0" eaLnBrk="1" latinLnBrk="0" hangingPunct="1">
        <a:defRPr sz="1800" kern="1200">
          <a:solidFill>
            <a:schemeClr val="tx1"/>
          </a:solidFill>
          <a:latin typeface="+mn-lt"/>
          <a:ea typeface="+mn-ea"/>
          <a:cs typeface="+mn-cs"/>
        </a:defRPr>
      </a:lvl2pPr>
      <a:lvl3pPr marL="914260" algn="l" defTabSz="457129" rtl="0" eaLnBrk="1" latinLnBrk="0" hangingPunct="1">
        <a:defRPr sz="1800" kern="1200">
          <a:solidFill>
            <a:schemeClr val="tx1"/>
          </a:solidFill>
          <a:latin typeface="+mn-lt"/>
          <a:ea typeface="+mn-ea"/>
          <a:cs typeface="+mn-cs"/>
        </a:defRPr>
      </a:lvl3pPr>
      <a:lvl4pPr marL="1371390" algn="l" defTabSz="457129" rtl="0" eaLnBrk="1" latinLnBrk="0" hangingPunct="1">
        <a:defRPr sz="1800" kern="1200">
          <a:solidFill>
            <a:schemeClr val="tx1"/>
          </a:solidFill>
          <a:latin typeface="+mn-lt"/>
          <a:ea typeface="+mn-ea"/>
          <a:cs typeface="+mn-cs"/>
        </a:defRPr>
      </a:lvl4pPr>
      <a:lvl5pPr marL="1828518" algn="l" defTabSz="457129" rtl="0" eaLnBrk="1" latinLnBrk="0" hangingPunct="1">
        <a:defRPr sz="1800" kern="1200">
          <a:solidFill>
            <a:schemeClr val="tx1"/>
          </a:solidFill>
          <a:latin typeface="+mn-lt"/>
          <a:ea typeface="+mn-ea"/>
          <a:cs typeface="+mn-cs"/>
        </a:defRPr>
      </a:lvl5pPr>
      <a:lvl6pPr marL="2285650" algn="l" defTabSz="457129" rtl="0" eaLnBrk="1" latinLnBrk="0" hangingPunct="1">
        <a:defRPr sz="1800" kern="1200">
          <a:solidFill>
            <a:schemeClr val="tx1"/>
          </a:solidFill>
          <a:latin typeface="+mn-lt"/>
          <a:ea typeface="+mn-ea"/>
          <a:cs typeface="+mn-cs"/>
        </a:defRPr>
      </a:lvl6pPr>
      <a:lvl7pPr marL="2742778" algn="l" defTabSz="457129" rtl="0" eaLnBrk="1" latinLnBrk="0" hangingPunct="1">
        <a:defRPr sz="1800" kern="1200">
          <a:solidFill>
            <a:schemeClr val="tx1"/>
          </a:solidFill>
          <a:latin typeface="+mn-lt"/>
          <a:ea typeface="+mn-ea"/>
          <a:cs typeface="+mn-cs"/>
        </a:defRPr>
      </a:lvl7pPr>
      <a:lvl8pPr marL="3199909" algn="l" defTabSz="457129" rtl="0" eaLnBrk="1" latinLnBrk="0" hangingPunct="1">
        <a:defRPr sz="1800" kern="1200">
          <a:solidFill>
            <a:schemeClr val="tx1"/>
          </a:solidFill>
          <a:latin typeface="+mn-lt"/>
          <a:ea typeface="+mn-ea"/>
          <a:cs typeface="+mn-cs"/>
        </a:defRPr>
      </a:lvl8pPr>
      <a:lvl9pPr marL="3657039" algn="l" defTabSz="457129"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body" idx="1"/>
          </p:nvPr>
        </p:nvSpPr>
        <p:spPr bwMode="auto">
          <a:xfrm>
            <a:off x="634999" y="4787902"/>
            <a:ext cx="5867401"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t"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
        <p:nvSpPr>
          <p:cNvPr id="6146" name="Rectangle 2"/>
          <p:cNvSpPr>
            <a:spLocks noGrp="1" noChangeArrowheads="1"/>
          </p:cNvSpPr>
          <p:nvPr>
            <p:ph type="title"/>
          </p:nvPr>
        </p:nvSpPr>
        <p:spPr bwMode="auto">
          <a:xfrm>
            <a:off x="634999" y="1409700"/>
            <a:ext cx="5867401"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b" anchorCtr="0" compatLnSpc="1">
            <a:prstTxWarp prst="textNoShape">
              <a:avLst/>
            </a:prstTxWarp>
          </a:bodyPr>
          <a:lstStyle/>
          <a:p>
            <a:pPr lvl="0"/>
            <a:r>
              <a:rPr lang="en-US">
                <a:sym typeface="Gill Sans" charset="0"/>
              </a:rPr>
              <a:t>Click to edit Master title style</a:t>
            </a:r>
          </a:p>
        </p:txBody>
      </p:sp>
      <p:sp>
        <p:nvSpPr>
          <p:cNvPr id="6147" name="Text Box 3"/>
          <p:cNvSpPr txBox="1">
            <a:spLocks noGrp="1" noChangeArrowheads="1"/>
          </p:cNvSpPr>
          <p:nvPr>
            <p:ph type="sldNum" sz="quarter" idx="4"/>
          </p:nvPr>
        </p:nvSpPr>
        <p:spPr bwMode="auto">
          <a:xfrm>
            <a:off x="6324599" y="9258300"/>
            <a:ext cx="342901"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none" lIns="91425" tIns="45712" rIns="91425" bIns="45712" numCol="1" anchor="t" anchorCtr="0" compatLnSpc="1">
            <a:prstTxWarp prst="textNoShape">
              <a:avLst/>
            </a:prstTxWarp>
          </a:bodyPr>
          <a:lstStyle>
            <a:lvl1pPr algn="ctr">
              <a:defRPr sz="1800" smtClean="0">
                <a:solidFill>
                  <a:schemeClr val="tx1"/>
                </a:solidFill>
                <a:latin typeface="+mn-lt"/>
                <a:ea typeface="ＭＳ Ｐゴシック" charset="0"/>
                <a:cs typeface="Gill Sans" charset="0"/>
              </a:defRPr>
            </a:lvl1pPr>
            <a:lvl2pPr algn="l">
              <a:defRPr sz="1100">
                <a:solidFill>
                  <a:schemeClr val="tx1"/>
                </a:solidFill>
                <a:latin typeface="+mn-lt"/>
                <a:ea typeface="ＭＳ Ｐゴシック" charset="0"/>
              </a:defRPr>
            </a:lvl2pPr>
            <a:lvl3pPr algn="l">
              <a:defRPr sz="1100">
                <a:solidFill>
                  <a:schemeClr val="tx1"/>
                </a:solidFill>
                <a:latin typeface="+mn-lt"/>
                <a:ea typeface="ＭＳ Ｐゴシック" charset="0"/>
              </a:defRPr>
            </a:lvl3pPr>
            <a:lvl4pPr algn="l">
              <a:defRPr sz="1100">
                <a:solidFill>
                  <a:schemeClr val="tx1"/>
                </a:solidFill>
                <a:latin typeface="+mn-lt"/>
                <a:ea typeface="ＭＳ Ｐゴシック" charset="0"/>
              </a:defRPr>
            </a:lvl4pPr>
            <a:lvl5pPr algn="l">
              <a:defRPr sz="1100">
                <a:solidFill>
                  <a:schemeClr val="tx1"/>
                </a:solidFill>
                <a:latin typeface="+mn-lt"/>
                <a:ea typeface="ＭＳ Ｐゴシック" charset="0"/>
              </a:defRPr>
            </a:lvl5pPr>
            <a:lvl6pPr fontAlgn="base">
              <a:spcBef>
                <a:spcPct val="0"/>
              </a:spcBef>
              <a:spcAft>
                <a:spcPct val="0"/>
              </a:spcAft>
              <a:defRPr sz="1100">
                <a:solidFill>
                  <a:schemeClr val="tx1"/>
                </a:solidFill>
                <a:latin typeface="+mn-lt"/>
                <a:ea typeface="ＭＳ Ｐゴシック" charset="0"/>
              </a:defRPr>
            </a:lvl6pPr>
            <a:lvl7pPr fontAlgn="base">
              <a:spcBef>
                <a:spcPct val="0"/>
              </a:spcBef>
              <a:spcAft>
                <a:spcPct val="0"/>
              </a:spcAft>
              <a:defRPr sz="1100">
                <a:solidFill>
                  <a:schemeClr val="tx1"/>
                </a:solidFill>
                <a:latin typeface="+mn-lt"/>
                <a:ea typeface="ＭＳ Ｐゴシック" charset="0"/>
              </a:defRPr>
            </a:lvl7pPr>
            <a:lvl8pPr fontAlgn="base">
              <a:spcBef>
                <a:spcPct val="0"/>
              </a:spcBef>
              <a:spcAft>
                <a:spcPct val="0"/>
              </a:spcAft>
              <a:defRPr sz="1100">
                <a:solidFill>
                  <a:schemeClr val="tx1"/>
                </a:solidFill>
                <a:latin typeface="+mn-lt"/>
                <a:ea typeface="ＭＳ Ｐゴシック" charset="0"/>
              </a:defRPr>
            </a:lvl8pPr>
            <a:lvl9pPr fontAlgn="base">
              <a:spcBef>
                <a:spcPct val="0"/>
              </a:spcBef>
              <a:spcAft>
                <a:spcPct val="0"/>
              </a:spcAft>
              <a:defRPr sz="1100">
                <a:solidFill>
                  <a:schemeClr val="tx1"/>
                </a:solidFill>
                <a:latin typeface="+mn-lt"/>
                <a:ea typeface="ＭＳ Ｐゴシック" charset="0"/>
              </a:defRPr>
            </a:lvl9pPr>
          </a:lstStyle>
          <a:p>
            <a:pPr>
              <a:defRPr/>
            </a:pPr>
            <a:fld id="{B5DACD32-D6F0-A44C-B99F-51D5EF679DB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ransition xmlns:p14="http://schemas.microsoft.com/office/powerpoint/2010/main"/>
  <p:hf hdr="0" ftr="0" dt="0"/>
  <p:txStyles>
    <p:titleStyle>
      <a:lvl1pPr algn="ctr" rtl="0" eaLnBrk="0" fontAlgn="base" hangingPunct="0">
        <a:spcBef>
          <a:spcPct val="0"/>
        </a:spcBef>
        <a:spcAft>
          <a:spcPct val="0"/>
        </a:spcAft>
        <a:defRPr sz="7000">
          <a:solidFill>
            <a:schemeClr val="tx1"/>
          </a:solidFill>
          <a:latin typeface="+mj-lt"/>
          <a:ea typeface="+mj-ea"/>
          <a:cs typeface="+mj-cs"/>
          <a:sym typeface="Gill Sans" charset="0"/>
        </a:defRPr>
      </a:lvl1pPr>
      <a:lvl2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5pPr>
      <a:lvl6pPr marL="457129"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6pPr>
      <a:lvl7pPr marL="914260"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7pPr>
      <a:lvl8pPr marL="1371390"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8pPr>
      <a:lvl9pPr marL="1828518"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9pPr>
    </p:titleStyle>
    <p:bodyStyle>
      <a:lvl1pPr marL="342847" indent="-342847" algn="ctr" rtl="0" eaLnBrk="0" fontAlgn="base" hangingPunct="0">
        <a:spcBef>
          <a:spcPct val="0"/>
        </a:spcBef>
        <a:spcAft>
          <a:spcPct val="0"/>
        </a:spcAft>
        <a:defRPr sz="3400">
          <a:solidFill>
            <a:schemeClr val="tx1"/>
          </a:solidFill>
          <a:latin typeface="+mn-lt"/>
          <a:ea typeface="+mn-ea"/>
          <a:cs typeface="+mn-cs"/>
          <a:sym typeface="Gill Sans" charset="0"/>
        </a:defRPr>
      </a:lvl1pPr>
      <a:lvl2pPr marL="742835" indent="-285706" algn="ctr" rtl="0" eaLnBrk="0" fontAlgn="base" hangingPunct="0">
        <a:spcBef>
          <a:spcPct val="0"/>
        </a:spcBef>
        <a:spcAft>
          <a:spcPct val="0"/>
        </a:spcAft>
        <a:defRPr sz="3400">
          <a:solidFill>
            <a:schemeClr val="tx1"/>
          </a:solidFill>
          <a:latin typeface="+mn-lt"/>
          <a:ea typeface="+mn-ea"/>
          <a:cs typeface="+mn-cs"/>
          <a:sym typeface="Gill Sans" charset="0"/>
        </a:defRPr>
      </a:lvl2pPr>
      <a:lvl3pPr marL="1142824" indent="-228565" algn="ctr" rtl="0" eaLnBrk="0" fontAlgn="base" hangingPunct="0">
        <a:spcBef>
          <a:spcPct val="0"/>
        </a:spcBef>
        <a:spcAft>
          <a:spcPct val="0"/>
        </a:spcAft>
        <a:defRPr sz="3400">
          <a:solidFill>
            <a:schemeClr val="tx1"/>
          </a:solidFill>
          <a:latin typeface="+mn-lt"/>
          <a:ea typeface="+mn-ea"/>
          <a:cs typeface="+mn-cs"/>
          <a:sym typeface="Gill Sans" charset="0"/>
        </a:defRPr>
      </a:lvl3pPr>
      <a:lvl4pPr marL="1599957" indent="-228565" algn="ctr" rtl="0" eaLnBrk="0" fontAlgn="base" hangingPunct="0">
        <a:spcBef>
          <a:spcPct val="0"/>
        </a:spcBef>
        <a:spcAft>
          <a:spcPct val="0"/>
        </a:spcAft>
        <a:defRPr sz="3400">
          <a:solidFill>
            <a:schemeClr val="tx1"/>
          </a:solidFill>
          <a:latin typeface="+mn-lt"/>
          <a:ea typeface="+mn-ea"/>
          <a:cs typeface="+mn-cs"/>
          <a:sym typeface="Gill Sans" charset="0"/>
        </a:defRPr>
      </a:lvl4pPr>
      <a:lvl5pPr marL="2057084" indent="-228565" algn="ctr" rtl="0" eaLnBrk="0" fontAlgn="base" hangingPunct="0">
        <a:spcBef>
          <a:spcPct val="0"/>
        </a:spcBef>
        <a:spcAft>
          <a:spcPct val="0"/>
        </a:spcAft>
        <a:defRPr sz="3400">
          <a:solidFill>
            <a:schemeClr val="tx1"/>
          </a:solidFill>
          <a:latin typeface="+mn-lt"/>
          <a:ea typeface="+mn-ea"/>
          <a:cs typeface="+mn-cs"/>
          <a:sym typeface="Gill Sans" charset="0"/>
        </a:defRPr>
      </a:lvl5pPr>
      <a:lvl6pPr marL="457129" algn="ctr" rtl="0" fontAlgn="base">
        <a:spcBef>
          <a:spcPct val="0"/>
        </a:spcBef>
        <a:spcAft>
          <a:spcPct val="0"/>
        </a:spcAft>
        <a:defRPr sz="3400">
          <a:solidFill>
            <a:schemeClr val="tx1"/>
          </a:solidFill>
          <a:latin typeface="+mn-lt"/>
          <a:ea typeface="+mn-ea"/>
          <a:cs typeface="+mn-cs"/>
          <a:sym typeface="Gill Sans" charset="0"/>
        </a:defRPr>
      </a:lvl6pPr>
      <a:lvl7pPr marL="914260" algn="ctr" rtl="0" fontAlgn="base">
        <a:spcBef>
          <a:spcPct val="0"/>
        </a:spcBef>
        <a:spcAft>
          <a:spcPct val="0"/>
        </a:spcAft>
        <a:defRPr sz="3400">
          <a:solidFill>
            <a:schemeClr val="tx1"/>
          </a:solidFill>
          <a:latin typeface="+mn-lt"/>
          <a:ea typeface="+mn-ea"/>
          <a:cs typeface="+mn-cs"/>
          <a:sym typeface="Gill Sans" charset="0"/>
        </a:defRPr>
      </a:lvl7pPr>
      <a:lvl8pPr marL="1371390" algn="ctr" rtl="0" fontAlgn="base">
        <a:spcBef>
          <a:spcPct val="0"/>
        </a:spcBef>
        <a:spcAft>
          <a:spcPct val="0"/>
        </a:spcAft>
        <a:defRPr sz="3400">
          <a:solidFill>
            <a:schemeClr val="tx1"/>
          </a:solidFill>
          <a:latin typeface="+mn-lt"/>
          <a:ea typeface="+mn-ea"/>
          <a:cs typeface="+mn-cs"/>
          <a:sym typeface="Gill Sans" charset="0"/>
        </a:defRPr>
      </a:lvl8pPr>
      <a:lvl9pPr marL="1828518" algn="ctr" rtl="0" fontAlgn="base">
        <a:spcBef>
          <a:spcPct val="0"/>
        </a:spcBef>
        <a:spcAft>
          <a:spcPct val="0"/>
        </a:spcAft>
        <a:defRPr sz="3400">
          <a:solidFill>
            <a:schemeClr val="tx1"/>
          </a:solidFill>
          <a:latin typeface="+mn-lt"/>
          <a:ea typeface="+mn-ea"/>
          <a:cs typeface="+mn-cs"/>
          <a:sym typeface="Gill Sans" charset="0"/>
        </a:defRPr>
      </a:lvl9pPr>
    </p:bodyStyle>
    <p:otherStyle>
      <a:defPPr>
        <a:defRPr lang="en-US"/>
      </a:defPPr>
      <a:lvl1pPr marL="0" algn="l" defTabSz="457129" rtl="0" eaLnBrk="1" latinLnBrk="0" hangingPunct="1">
        <a:defRPr sz="1800" kern="1200">
          <a:solidFill>
            <a:schemeClr val="tx1"/>
          </a:solidFill>
          <a:latin typeface="+mn-lt"/>
          <a:ea typeface="+mn-ea"/>
          <a:cs typeface="+mn-cs"/>
        </a:defRPr>
      </a:lvl1pPr>
      <a:lvl2pPr marL="457129" algn="l" defTabSz="457129" rtl="0" eaLnBrk="1" latinLnBrk="0" hangingPunct="1">
        <a:defRPr sz="1800" kern="1200">
          <a:solidFill>
            <a:schemeClr val="tx1"/>
          </a:solidFill>
          <a:latin typeface="+mn-lt"/>
          <a:ea typeface="+mn-ea"/>
          <a:cs typeface="+mn-cs"/>
        </a:defRPr>
      </a:lvl2pPr>
      <a:lvl3pPr marL="914260" algn="l" defTabSz="457129" rtl="0" eaLnBrk="1" latinLnBrk="0" hangingPunct="1">
        <a:defRPr sz="1800" kern="1200">
          <a:solidFill>
            <a:schemeClr val="tx1"/>
          </a:solidFill>
          <a:latin typeface="+mn-lt"/>
          <a:ea typeface="+mn-ea"/>
          <a:cs typeface="+mn-cs"/>
        </a:defRPr>
      </a:lvl3pPr>
      <a:lvl4pPr marL="1371390" algn="l" defTabSz="457129" rtl="0" eaLnBrk="1" latinLnBrk="0" hangingPunct="1">
        <a:defRPr sz="1800" kern="1200">
          <a:solidFill>
            <a:schemeClr val="tx1"/>
          </a:solidFill>
          <a:latin typeface="+mn-lt"/>
          <a:ea typeface="+mn-ea"/>
          <a:cs typeface="+mn-cs"/>
        </a:defRPr>
      </a:lvl4pPr>
      <a:lvl5pPr marL="1828518" algn="l" defTabSz="457129" rtl="0" eaLnBrk="1" latinLnBrk="0" hangingPunct="1">
        <a:defRPr sz="1800" kern="1200">
          <a:solidFill>
            <a:schemeClr val="tx1"/>
          </a:solidFill>
          <a:latin typeface="+mn-lt"/>
          <a:ea typeface="+mn-ea"/>
          <a:cs typeface="+mn-cs"/>
        </a:defRPr>
      </a:lvl5pPr>
      <a:lvl6pPr marL="2285650" algn="l" defTabSz="457129" rtl="0" eaLnBrk="1" latinLnBrk="0" hangingPunct="1">
        <a:defRPr sz="1800" kern="1200">
          <a:solidFill>
            <a:schemeClr val="tx1"/>
          </a:solidFill>
          <a:latin typeface="+mn-lt"/>
          <a:ea typeface="+mn-ea"/>
          <a:cs typeface="+mn-cs"/>
        </a:defRPr>
      </a:lvl6pPr>
      <a:lvl7pPr marL="2742778" algn="l" defTabSz="457129" rtl="0" eaLnBrk="1" latinLnBrk="0" hangingPunct="1">
        <a:defRPr sz="1800" kern="1200">
          <a:solidFill>
            <a:schemeClr val="tx1"/>
          </a:solidFill>
          <a:latin typeface="+mn-lt"/>
          <a:ea typeface="+mn-ea"/>
          <a:cs typeface="+mn-cs"/>
        </a:defRPr>
      </a:lvl7pPr>
      <a:lvl8pPr marL="3199909" algn="l" defTabSz="457129" rtl="0" eaLnBrk="1" latinLnBrk="0" hangingPunct="1">
        <a:defRPr sz="1800" kern="1200">
          <a:solidFill>
            <a:schemeClr val="tx1"/>
          </a:solidFill>
          <a:latin typeface="+mn-lt"/>
          <a:ea typeface="+mn-ea"/>
          <a:cs typeface="+mn-cs"/>
        </a:defRPr>
      </a:lvl8pPr>
      <a:lvl9pPr marL="3657039" algn="l" defTabSz="457129"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9" name="Rectangle 1"/>
          <p:cNvSpPr>
            <a:spLocks noGrp="1" noChangeArrowheads="1"/>
          </p:cNvSpPr>
          <p:nvPr>
            <p:ph type="body" idx="1"/>
          </p:nvPr>
        </p:nvSpPr>
        <p:spPr bwMode="auto">
          <a:xfrm>
            <a:off x="634999" y="4787902"/>
            <a:ext cx="5867401"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t"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
        <p:nvSpPr>
          <p:cNvPr id="7170" name="Rectangle 2"/>
          <p:cNvSpPr>
            <a:spLocks noGrp="1" noChangeArrowheads="1"/>
          </p:cNvSpPr>
          <p:nvPr>
            <p:ph type="title"/>
          </p:nvPr>
        </p:nvSpPr>
        <p:spPr bwMode="auto">
          <a:xfrm>
            <a:off x="634999" y="1409700"/>
            <a:ext cx="5867401"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b" anchorCtr="0" compatLnSpc="1">
            <a:prstTxWarp prst="textNoShape">
              <a:avLst/>
            </a:prstTxWarp>
          </a:bodyPr>
          <a:lstStyle/>
          <a:p>
            <a:pPr lvl="0"/>
            <a:r>
              <a:rPr lang="en-US">
                <a:sym typeface="Gill Sans" charset="0"/>
              </a:rPr>
              <a:t>Click to edit Master title style</a:t>
            </a:r>
          </a:p>
        </p:txBody>
      </p:sp>
      <p:sp>
        <p:nvSpPr>
          <p:cNvPr id="7171" name="Text Box 3"/>
          <p:cNvSpPr txBox="1">
            <a:spLocks noGrp="1" noChangeArrowheads="1"/>
          </p:cNvSpPr>
          <p:nvPr>
            <p:ph type="sldNum" sz="quarter" idx="4"/>
          </p:nvPr>
        </p:nvSpPr>
        <p:spPr bwMode="auto">
          <a:xfrm>
            <a:off x="6324599" y="9258300"/>
            <a:ext cx="342901"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none" lIns="91425" tIns="45712" rIns="91425" bIns="45712" numCol="1" anchor="t" anchorCtr="0" compatLnSpc="1">
            <a:prstTxWarp prst="textNoShape">
              <a:avLst/>
            </a:prstTxWarp>
          </a:bodyPr>
          <a:lstStyle>
            <a:lvl1pPr algn="ctr">
              <a:defRPr sz="1800" smtClean="0">
                <a:solidFill>
                  <a:schemeClr val="tx1"/>
                </a:solidFill>
                <a:latin typeface="+mn-lt"/>
                <a:ea typeface="ＭＳ Ｐゴシック" charset="0"/>
                <a:cs typeface="Gill Sans" charset="0"/>
              </a:defRPr>
            </a:lvl1pPr>
            <a:lvl2pPr algn="l">
              <a:defRPr sz="1100">
                <a:solidFill>
                  <a:schemeClr val="tx1"/>
                </a:solidFill>
                <a:latin typeface="+mn-lt"/>
                <a:ea typeface="ＭＳ Ｐゴシック" charset="0"/>
              </a:defRPr>
            </a:lvl2pPr>
            <a:lvl3pPr algn="l">
              <a:defRPr sz="1100">
                <a:solidFill>
                  <a:schemeClr val="tx1"/>
                </a:solidFill>
                <a:latin typeface="+mn-lt"/>
                <a:ea typeface="ＭＳ Ｐゴシック" charset="0"/>
              </a:defRPr>
            </a:lvl3pPr>
            <a:lvl4pPr algn="l">
              <a:defRPr sz="1100">
                <a:solidFill>
                  <a:schemeClr val="tx1"/>
                </a:solidFill>
                <a:latin typeface="+mn-lt"/>
                <a:ea typeface="ＭＳ Ｐゴシック" charset="0"/>
              </a:defRPr>
            </a:lvl4pPr>
            <a:lvl5pPr algn="l">
              <a:defRPr sz="1100">
                <a:solidFill>
                  <a:schemeClr val="tx1"/>
                </a:solidFill>
                <a:latin typeface="+mn-lt"/>
                <a:ea typeface="ＭＳ Ｐゴシック" charset="0"/>
              </a:defRPr>
            </a:lvl5pPr>
            <a:lvl6pPr fontAlgn="base">
              <a:spcBef>
                <a:spcPct val="0"/>
              </a:spcBef>
              <a:spcAft>
                <a:spcPct val="0"/>
              </a:spcAft>
              <a:defRPr sz="1100">
                <a:solidFill>
                  <a:schemeClr val="tx1"/>
                </a:solidFill>
                <a:latin typeface="+mn-lt"/>
                <a:ea typeface="ＭＳ Ｐゴシック" charset="0"/>
              </a:defRPr>
            </a:lvl6pPr>
            <a:lvl7pPr fontAlgn="base">
              <a:spcBef>
                <a:spcPct val="0"/>
              </a:spcBef>
              <a:spcAft>
                <a:spcPct val="0"/>
              </a:spcAft>
              <a:defRPr sz="1100">
                <a:solidFill>
                  <a:schemeClr val="tx1"/>
                </a:solidFill>
                <a:latin typeface="+mn-lt"/>
                <a:ea typeface="ＭＳ Ｐゴシック" charset="0"/>
              </a:defRPr>
            </a:lvl7pPr>
            <a:lvl8pPr fontAlgn="base">
              <a:spcBef>
                <a:spcPct val="0"/>
              </a:spcBef>
              <a:spcAft>
                <a:spcPct val="0"/>
              </a:spcAft>
              <a:defRPr sz="1100">
                <a:solidFill>
                  <a:schemeClr val="tx1"/>
                </a:solidFill>
                <a:latin typeface="+mn-lt"/>
                <a:ea typeface="ＭＳ Ｐゴシック" charset="0"/>
              </a:defRPr>
            </a:lvl8pPr>
            <a:lvl9pPr fontAlgn="base">
              <a:spcBef>
                <a:spcPct val="0"/>
              </a:spcBef>
              <a:spcAft>
                <a:spcPct val="0"/>
              </a:spcAft>
              <a:defRPr sz="1100">
                <a:solidFill>
                  <a:schemeClr val="tx1"/>
                </a:solidFill>
                <a:latin typeface="+mn-lt"/>
                <a:ea typeface="ＭＳ Ｐゴシック" charset="0"/>
              </a:defRPr>
            </a:lvl9pPr>
          </a:lstStyle>
          <a:p>
            <a:pPr>
              <a:defRPr/>
            </a:pPr>
            <a:fld id="{87FCCC93-D32A-0C4B-BB6D-CDBD5954687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ransition xmlns:p14="http://schemas.microsoft.com/office/powerpoint/2010/main"/>
  <p:hf hdr="0" ftr="0" dt="0"/>
  <p:txStyles>
    <p:titleStyle>
      <a:lvl1pPr algn="ctr" rtl="0" eaLnBrk="0" fontAlgn="base" hangingPunct="0">
        <a:spcBef>
          <a:spcPct val="0"/>
        </a:spcBef>
        <a:spcAft>
          <a:spcPct val="0"/>
        </a:spcAft>
        <a:defRPr sz="7000">
          <a:solidFill>
            <a:schemeClr val="tx1"/>
          </a:solidFill>
          <a:latin typeface="+mj-lt"/>
          <a:ea typeface="+mj-ea"/>
          <a:cs typeface="+mj-cs"/>
          <a:sym typeface="Gill Sans" charset="0"/>
        </a:defRPr>
      </a:lvl1pPr>
      <a:lvl2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5pPr>
      <a:lvl6pPr marL="457129"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6pPr>
      <a:lvl7pPr marL="914260"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7pPr>
      <a:lvl8pPr marL="1371390"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8pPr>
      <a:lvl9pPr marL="1828518" algn="ctr" rtl="0" fontAlgn="base">
        <a:spcBef>
          <a:spcPct val="0"/>
        </a:spcBef>
        <a:spcAft>
          <a:spcPct val="0"/>
        </a:spcAft>
        <a:defRPr sz="7000">
          <a:solidFill>
            <a:schemeClr val="tx1"/>
          </a:solidFill>
          <a:latin typeface="Gill Sans" charset="0"/>
          <a:ea typeface="ヒラギノ角ゴ ProN W3" charset="0"/>
          <a:cs typeface="ヒラギノ角ゴ ProN W3" charset="0"/>
          <a:sym typeface="Gill Sans" charset="0"/>
        </a:defRPr>
      </a:lvl9pPr>
    </p:titleStyle>
    <p:bodyStyle>
      <a:lvl1pPr marL="342847" indent="-342847" algn="ctr" rtl="0" eaLnBrk="0" fontAlgn="base" hangingPunct="0">
        <a:spcBef>
          <a:spcPct val="0"/>
        </a:spcBef>
        <a:spcAft>
          <a:spcPct val="0"/>
        </a:spcAft>
        <a:defRPr sz="3400">
          <a:solidFill>
            <a:schemeClr val="tx1"/>
          </a:solidFill>
          <a:latin typeface="+mn-lt"/>
          <a:ea typeface="+mn-ea"/>
          <a:cs typeface="+mn-cs"/>
          <a:sym typeface="Gill Sans" charset="0"/>
        </a:defRPr>
      </a:lvl1pPr>
      <a:lvl2pPr marL="742835" indent="-285706" algn="ctr" rtl="0" eaLnBrk="0" fontAlgn="base" hangingPunct="0">
        <a:spcBef>
          <a:spcPct val="0"/>
        </a:spcBef>
        <a:spcAft>
          <a:spcPct val="0"/>
        </a:spcAft>
        <a:defRPr sz="3400">
          <a:solidFill>
            <a:schemeClr val="tx1"/>
          </a:solidFill>
          <a:latin typeface="+mn-lt"/>
          <a:ea typeface="+mn-ea"/>
          <a:cs typeface="+mn-cs"/>
          <a:sym typeface="Gill Sans" charset="0"/>
        </a:defRPr>
      </a:lvl2pPr>
      <a:lvl3pPr marL="1142824" indent="-228565" algn="ctr" rtl="0" eaLnBrk="0" fontAlgn="base" hangingPunct="0">
        <a:spcBef>
          <a:spcPct val="0"/>
        </a:spcBef>
        <a:spcAft>
          <a:spcPct val="0"/>
        </a:spcAft>
        <a:defRPr sz="3400">
          <a:solidFill>
            <a:schemeClr val="tx1"/>
          </a:solidFill>
          <a:latin typeface="+mn-lt"/>
          <a:ea typeface="+mn-ea"/>
          <a:cs typeface="+mn-cs"/>
          <a:sym typeface="Gill Sans" charset="0"/>
        </a:defRPr>
      </a:lvl3pPr>
      <a:lvl4pPr marL="1599957" indent="-228565" algn="ctr" rtl="0" eaLnBrk="0" fontAlgn="base" hangingPunct="0">
        <a:spcBef>
          <a:spcPct val="0"/>
        </a:spcBef>
        <a:spcAft>
          <a:spcPct val="0"/>
        </a:spcAft>
        <a:defRPr sz="3400">
          <a:solidFill>
            <a:schemeClr val="tx1"/>
          </a:solidFill>
          <a:latin typeface="+mn-lt"/>
          <a:ea typeface="+mn-ea"/>
          <a:cs typeface="+mn-cs"/>
          <a:sym typeface="Gill Sans" charset="0"/>
        </a:defRPr>
      </a:lvl4pPr>
      <a:lvl5pPr marL="2057084" indent="-228565" algn="ctr" rtl="0" eaLnBrk="0" fontAlgn="base" hangingPunct="0">
        <a:spcBef>
          <a:spcPct val="0"/>
        </a:spcBef>
        <a:spcAft>
          <a:spcPct val="0"/>
        </a:spcAft>
        <a:defRPr sz="3400">
          <a:solidFill>
            <a:schemeClr val="tx1"/>
          </a:solidFill>
          <a:latin typeface="+mn-lt"/>
          <a:ea typeface="+mn-ea"/>
          <a:cs typeface="+mn-cs"/>
          <a:sym typeface="Gill Sans" charset="0"/>
        </a:defRPr>
      </a:lvl5pPr>
      <a:lvl6pPr marL="457129" algn="ctr" rtl="0" fontAlgn="base">
        <a:spcBef>
          <a:spcPct val="0"/>
        </a:spcBef>
        <a:spcAft>
          <a:spcPct val="0"/>
        </a:spcAft>
        <a:defRPr sz="3400">
          <a:solidFill>
            <a:schemeClr val="tx1"/>
          </a:solidFill>
          <a:latin typeface="+mn-lt"/>
          <a:ea typeface="+mn-ea"/>
          <a:cs typeface="+mn-cs"/>
          <a:sym typeface="Gill Sans" charset="0"/>
        </a:defRPr>
      </a:lvl6pPr>
      <a:lvl7pPr marL="914260" algn="ctr" rtl="0" fontAlgn="base">
        <a:spcBef>
          <a:spcPct val="0"/>
        </a:spcBef>
        <a:spcAft>
          <a:spcPct val="0"/>
        </a:spcAft>
        <a:defRPr sz="3400">
          <a:solidFill>
            <a:schemeClr val="tx1"/>
          </a:solidFill>
          <a:latin typeface="+mn-lt"/>
          <a:ea typeface="+mn-ea"/>
          <a:cs typeface="+mn-cs"/>
          <a:sym typeface="Gill Sans" charset="0"/>
        </a:defRPr>
      </a:lvl7pPr>
      <a:lvl8pPr marL="1371390" algn="ctr" rtl="0" fontAlgn="base">
        <a:spcBef>
          <a:spcPct val="0"/>
        </a:spcBef>
        <a:spcAft>
          <a:spcPct val="0"/>
        </a:spcAft>
        <a:defRPr sz="3400">
          <a:solidFill>
            <a:schemeClr val="tx1"/>
          </a:solidFill>
          <a:latin typeface="+mn-lt"/>
          <a:ea typeface="+mn-ea"/>
          <a:cs typeface="+mn-cs"/>
          <a:sym typeface="Gill Sans" charset="0"/>
        </a:defRPr>
      </a:lvl8pPr>
      <a:lvl9pPr marL="1828518" algn="ctr" rtl="0" fontAlgn="base">
        <a:spcBef>
          <a:spcPct val="0"/>
        </a:spcBef>
        <a:spcAft>
          <a:spcPct val="0"/>
        </a:spcAft>
        <a:defRPr sz="3400">
          <a:solidFill>
            <a:schemeClr val="tx1"/>
          </a:solidFill>
          <a:latin typeface="+mn-lt"/>
          <a:ea typeface="+mn-ea"/>
          <a:cs typeface="+mn-cs"/>
          <a:sym typeface="Gill Sans" charset="0"/>
        </a:defRPr>
      </a:lvl9pPr>
    </p:bodyStyle>
    <p:otherStyle>
      <a:defPPr>
        <a:defRPr lang="en-US"/>
      </a:defPPr>
      <a:lvl1pPr marL="0" algn="l" defTabSz="457129" rtl="0" eaLnBrk="1" latinLnBrk="0" hangingPunct="1">
        <a:defRPr sz="1800" kern="1200">
          <a:solidFill>
            <a:schemeClr val="tx1"/>
          </a:solidFill>
          <a:latin typeface="+mn-lt"/>
          <a:ea typeface="+mn-ea"/>
          <a:cs typeface="+mn-cs"/>
        </a:defRPr>
      </a:lvl1pPr>
      <a:lvl2pPr marL="457129" algn="l" defTabSz="457129" rtl="0" eaLnBrk="1" latinLnBrk="0" hangingPunct="1">
        <a:defRPr sz="1800" kern="1200">
          <a:solidFill>
            <a:schemeClr val="tx1"/>
          </a:solidFill>
          <a:latin typeface="+mn-lt"/>
          <a:ea typeface="+mn-ea"/>
          <a:cs typeface="+mn-cs"/>
        </a:defRPr>
      </a:lvl2pPr>
      <a:lvl3pPr marL="914260" algn="l" defTabSz="457129" rtl="0" eaLnBrk="1" latinLnBrk="0" hangingPunct="1">
        <a:defRPr sz="1800" kern="1200">
          <a:solidFill>
            <a:schemeClr val="tx1"/>
          </a:solidFill>
          <a:latin typeface="+mn-lt"/>
          <a:ea typeface="+mn-ea"/>
          <a:cs typeface="+mn-cs"/>
        </a:defRPr>
      </a:lvl3pPr>
      <a:lvl4pPr marL="1371390" algn="l" defTabSz="457129" rtl="0" eaLnBrk="1" latinLnBrk="0" hangingPunct="1">
        <a:defRPr sz="1800" kern="1200">
          <a:solidFill>
            <a:schemeClr val="tx1"/>
          </a:solidFill>
          <a:latin typeface="+mn-lt"/>
          <a:ea typeface="+mn-ea"/>
          <a:cs typeface="+mn-cs"/>
        </a:defRPr>
      </a:lvl4pPr>
      <a:lvl5pPr marL="1828518" algn="l" defTabSz="457129" rtl="0" eaLnBrk="1" latinLnBrk="0" hangingPunct="1">
        <a:defRPr sz="1800" kern="1200">
          <a:solidFill>
            <a:schemeClr val="tx1"/>
          </a:solidFill>
          <a:latin typeface="+mn-lt"/>
          <a:ea typeface="+mn-ea"/>
          <a:cs typeface="+mn-cs"/>
        </a:defRPr>
      </a:lvl5pPr>
      <a:lvl6pPr marL="2285650" algn="l" defTabSz="457129" rtl="0" eaLnBrk="1" latinLnBrk="0" hangingPunct="1">
        <a:defRPr sz="1800" kern="1200">
          <a:solidFill>
            <a:schemeClr val="tx1"/>
          </a:solidFill>
          <a:latin typeface="+mn-lt"/>
          <a:ea typeface="+mn-ea"/>
          <a:cs typeface="+mn-cs"/>
        </a:defRPr>
      </a:lvl6pPr>
      <a:lvl7pPr marL="2742778" algn="l" defTabSz="457129" rtl="0" eaLnBrk="1" latinLnBrk="0" hangingPunct="1">
        <a:defRPr sz="1800" kern="1200">
          <a:solidFill>
            <a:schemeClr val="tx1"/>
          </a:solidFill>
          <a:latin typeface="+mn-lt"/>
          <a:ea typeface="+mn-ea"/>
          <a:cs typeface="+mn-cs"/>
        </a:defRPr>
      </a:lvl7pPr>
      <a:lvl8pPr marL="3199909" algn="l" defTabSz="457129" rtl="0" eaLnBrk="1" latinLnBrk="0" hangingPunct="1">
        <a:defRPr sz="1800" kern="1200">
          <a:solidFill>
            <a:schemeClr val="tx1"/>
          </a:solidFill>
          <a:latin typeface="+mn-lt"/>
          <a:ea typeface="+mn-ea"/>
          <a:cs typeface="+mn-cs"/>
        </a:defRPr>
      </a:lvl8pPr>
      <a:lvl9pPr marL="3657039" algn="l" defTabSz="457129"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bwMode="auto">
          <a:xfrm>
            <a:off x="1270004" y="254000"/>
            <a:ext cx="10464801" cy="2438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ctr" anchorCtr="0" compatLnSpc="1">
            <a:prstTxWarp prst="textNoShape">
              <a:avLst/>
            </a:prstTxWarp>
          </a:bodyPr>
          <a:lstStyle/>
          <a:p>
            <a:pPr lvl="0"/>
            <a:r>
              <a:rPr lang="en-US">
                <a:sym typeface="Gill Sans" charset="0"/>
              </a:rPr>
              <a:t>Click to edit Master title style</a:t>
            </a:r>
          </a:p>
        </p:txBody>
      </p:sp>
      <p:sp>
        <p:nvSpPr>
          <p:cNvPr id="8194" name="Text Box 2"/>
          <p:cNvSpPr txBox="1">
            <a:spLocks noGrp="1" noChangeArrowheads="1"/>
          </p:cNvSpPr>
          <p:nvPr>
            <p:ph type="sldNum" sz="quarter" idx="4"/>
          </p:nvPr>
        </p:nvSpPr>
        <p:spPr bwMode="auto">
          <a:xfrm>
            <a:off x="6324599" y="9258300"/>
            <a:ext cx="342901"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none" lIns="91425" tIns="45712" rIns="91425" bIns="45712" numCol="1" anchor="t" anchorCtr="0" compatLnSpc="1">
            <a:prstTxWarp prst="textNoShape">
              <a:avLst/>
            </a:prstTxWarp>
          </a:bodyPr>
          <a:lstStyle>
            <a:lvl1pPr algn="ctr">
              <a:defRPr sz="1800" smtClean="0">
                <a:solidFill>
                  <a:schemeClr val="tx1"/>
                </a:solidFill>
                <a:latin typeface="+mn-lt"/>
                <a:ea typeface="ＭＳ Ｐゴシック" charset="0"/>
                <a:cs typeface="Gill Sans" charset="0"/>
              </a:defRPr>
            </a:lvl1pPr>
            <a:lvl2pPr algn="l">
              <a:defRPr sz="1100">
                <a:solidFill>
                  <a:schemeClr val="tx1"/>
                </a:solidFill>
                <a:latin typeface="+mn-lt"/>
                <a:ea typeface="ＭＳ Ｐゴシック" charset="0"/>
              </a:defRPr>
            </a:lvl2pPr>
            <a:lvl3pPr algn="l">
              <a:defRPr sz="1100">
                <a:solidFill>
                  <a:schemeClr val="tx1"/>
                </a:solidFill>
                <a:latin typeface="+mn-lt"/>
                <a:ea typeface="ＭＳ Ｐゴシック" charset="0"/>
              </a:defRPr>
            </a:lvl3pPr>
            <a:lvl4pPr algn="l">
              <a:defRPr sz="1100">
                <a:solidFill>
                  <a:schemeClr val="tx1"/>
                </a:solidFill>
                <a:latin typeface="+mn-lt"/>
                <a:ea typeface="ＭＳ Ｐゴシック" charset="0"/>
              </a:defRPr>
            </a:lvl4pPr>
            <a:lvl5pPr algn="l">
              <a:defRPr sz="1100">
                <a:solidFill>
                  <a:schemeClr val="tx1"/>
                </a:solidFill>
                <a:latin typeface="+mn-lt"/>
                <a:ea typeface="ＭＳ Ｐゴシック" charset="0"/>
              </a:defRPr>
            </a:lvl5pPr>
            <a:lvl6pPr fontAlgn="base">
              <a:spcBef>
                <a:spcPct val="0"/>
              </a:spcBef>
              <a:spcAft>
                <a:spcPct val="0"/>
              </a:spcAft>
              <a:defRPr sz="1100">
                <a:solidFill>
                  <a:schemeClr val="tx1"/>
                </a:solidFill>
                <a:latin typeface="+mn-lt"/>
                <a:ea typeface="ＭＳ Ｐゴシック" charset="0"/>
              </a:defRPr>
            </a:lvl6pPr>
            <a:lvl7pPr fontAlgn="base">
              <a:spcBef>
                <a:spcPct val="0"/>
              </a:spcBef>
              <a:spcAft>
                <a:spcPct val="0"/>
              </a:spcAft>
              <a:defRPr sz="1100">
                <a:solidFill>
                  <a:schemeClr val="tx1"/>
                </a:solidFill>
                <a:latin typeface="+mn-lt"/>
                <a:ea typeface="ＭＳ Ｐゴシック" charset="0"/>
              </a:defRPr>
            </a:lvl7pPr>
            <a:lvl8pPr fontAlgn="base">
              <a:spcBef>
                <a:spcPct val="0"/>
              </a:spcBef>
              <a:spcAft>
                <a:spcPct val="0"/>
              </a:spcAft>
              <a:defRPr sz="1100">
                <a:solidFill>
                  <a:schemeClr val="tx1"/>
                </a:solidFill>
                <a:latin typeface="+mn-lt"/>
                <a:ea typeface="ＭＳ Ｐゴシック" charset="0"/>
              </a:defRPr>
            </a:lvl8pPr>
            <a:lvl9pPr fontAlgn="base">
              <a:spcBef>
                <a:spcPct val="0"/>
              </a:spcBef>
              <a:spcAft>
                <a:spcPct val="0"/>
              </a:spcAft>
              <a:defRPr sz="1100">
                <a:solidFill>
                  <a:schemeClr val="tx1"/>
                </a:solidFill>
                <a:latin typeface="+mn-lt"/>
                <a:ea typeface="ＭＳ Ｐゴシック" charset="0"/>
              </a:defRPr>
            </a:lvl9pPr>
          </a:lstStyle>
          <a:p>
            <a:pPr>
              <a:defRPr/>
            </a:pPr>
            <a:fld id="{20C70C55-5DA2-FD4B-93F0-71AC1C3B606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ransition xmlns:p14="http://schemas.microsoft.com/office/powerpoint/2010/main"/>
  <p:hf hdr="0" ftr="0" dt="0"/>
  <p:txStyles>
    <p:titleStyle>
      <a:lvl1pPr algn="ctr" rtl="0" eaLnBrk="0" fontAlgn="base" hangingPunct="0">
        <a:spcBef>
          <a:spcPct val="0"/>
        </a:spcBef>
        <a:spcAft>
          <a:spcPct val="0"/>
        </a:spcAft>
        <a:defRPr sz="8400">
          <a:solidFill>
            <a:schemeClr val="tx1"/>
          </a:solidFill>
          <a:latin typeface="+mj-lt"/>
          <a:ea typeface="+mj-ea"/>
          <a:cs typeface="+mj-cs"/>
          <a:sym typeface="Gill Sans"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5pPr>
      <a:lvl6pPr marL="457129"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26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39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518"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888864" indent="-571412" algn="l" rtl="0" eaLnBrk="0" fontAlgn="base" hangingPunct="0">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1pPr>
      <a:lvl2pPr marL="1333295" indent="-571412" algn="l" rtl="0" eaLnBrk="0" fontAlgn="base" hangingPunct="0">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2pPr>
      <a:lvl3pPr marL="1777727" indent="-571412" algn="l" rtl="0" eaLnBrk="0" fontAlgn="base" hangingPunct="0">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3pPr>
      <a:lvl4pPr marL="2222159" indent="-571412" algn="l" rtl="0" eaLnBrk="0" fontAlgn="base" hangingPunct="0">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4pPr>
      <a:lvl5pPr marL="2666591" indent="-571412" algn="l" rtl="0" eaLnBrk="0" fontAlgn="base" hangingPunct="0">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5pPr>
      <a:lvl6pPr marL="3123722" indent="-571412" algn="l" rtl="0" fontAlgn="base">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6pPr>
      <a:lvl7pPr marL="3580849" indent="-571412" algn="l" rtl="0" fontAlgn="base">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7pPr>
      <a:lvl8pPr marL="4037981" indent="-571412" algn="l" rtl="0" fontAlgn="base">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8pPr>
      <a:lvl9pPr marL="4495111" indent="-571412" algn="l" rtl="0" fontAlgn="base">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9pPr>
    </p:bodyStyle>
    <p:otherStyle>
      <a:defPPr>
        <a:defRPr lang="en-US"/>
      </a:defPPr>
      <a:lvl1pPr marL="0" algn="l" defTabSz="457129" rtl="0" eaLnBrk="1" latinLnBrk="0" hangingPunct="1">
        <a:defRPr sz="1800" kern="1200">
          <a:solidFill>
            <a:schemeClr val="tx1"/>
          </a:solidFill>
          <a:latin typeface="+mn-lt"/>
          <a:ea typeface="+mn-ea"/>
          <a:cs typeface="+mn-cs"/>
        </a:defRPr>
      </a:lvl1pPr>
      <a:lvl2pPr marL="457129" algn="l" defTabSz="457129" rtl="0" eaLnBrk="1" latinLnBrk="0" hangingPunct="1">
        <a:defRPr sz="1800" kern="1200">
          <a:solidFill>
            <a:schemeClr val="tx1"/>
          </a:solidFill>
          <a:latin typeface="+mn-lt"/>
          <a:ea typeface="+mn-ea"/>
          <a:cs typeface="+mn-cs"/>
        </a:defRPr>
      </a:lvl2pPr>
      <a:lvl3pPr marL="914260" algn="l" defTabSz="457129" rtl="0" eaLnBrk="1" latinLnBrk="0" hangingPunct="1">
        <a:defRPr sz="1800" kern="1200">
          <a:solidFill>
            <a:schemeClr val="tx1"/>
          </a:solidFill>
          <a:latin typeface="+mn-lt"/>
          <a:ea typeface="+mn-ea"/>
          <a:cs typeface="+mn-cs"/>
        </a:defRPr>
      </a:lvl3pPr>
      <a:lvl4pPr marL="1371390" algn="l" defTabSz="457129" rtl="0" eaLnBrk="1" latinLnBrk="0" hangingPunct="1">
        <a:defRPr sz="1800" kern="1200">
          <a:solidFill>
            <a:schemeClr val="tx1"/>
          </a:solidFill>
          <a:latin typeface="+mn-lt"/>
          <a:ea typeface="+mn-ea"/>
          <a:cs typeface="+mn-cs"/>
        </a:defRPr>
      </a:lvl4pPr>
      <a:lvl5pPr marL="1828518" algn="l" defTabSz="457129" rtl="0" eaLnBrk="1" latinLnBrk="0" hangingPunct="1">
        <a:defRPr sz="1800" kern="1200">
          <a:solidFill>
            <a:schemeClr val="tx1"/>
          </a:solidFill>
          <a:latin typeface="+mn-lt"/>
          <a:ea typeface="+mn-ea"/>
          <a:cs typeface="+mn-cs"/>
        </a:defRPr>
      </a:lvl5pPr>
      <a:lvl6pPr marL="2285650" algn="l" defTabSz="457129" rtl="0" eaLnBrk="1" latinLnBrk="0" hangingPunct="1">
        <a:defRPr sz="1800" kern="1200">
          <a:solidFill>
            <a:schemeClr val="tx1"/>
          </a:solidFill>
          <a:latin typeface="+mn-lt"/>
          <a:ea typeface="+mn-ea"/>
          <a:cs typeface="+mn-cs"/>
        </a:defRPr>
      </a:lvl6pPr>
      <a:lvl7pPr marL="2742778" algn="l" defTabSz="457129" rtl="0" eaLnBrk="1" latinLnBrk="0" hangingPunct="1">
        <a:defRPr sz="1800" kern="1200">
          <a:solidFill>
            <a:schemeClr val="tx1"/>
          </a:solidFill>
          <a:latin typeface="+mn-lt"/>
          <a:ea typeface="+mn-ea"/>
          <a:cs typeface="+mn-cs"/>
        </a:defRPr>
      </a:lvl7pPr>
      <a:lvl8pPr marL="3199909" algn="l" defTabSz="457129" rtl="0" eaLnBrk="1" latinLnBrk="0" hangingPunct="1">
        <a:defRPr sz="1800" kern="1200">
          <a:solidFill>
            <a:schemeClr val="tx1"/>
          </a:solidFill>
          <a:latin typeface="+mn-lt"/>
          <a:ea typeface="+mn-ea"/>
          <a:cs typeface="+mn-cs"/>
        </a:defRPr>
      </a:lvl8pPr>
      <a:lvl9pPr marL="3657039" algn="l" defTabSz="457129"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Text Box 1"/>
          <p:cNvSpPr txBox="1">
            <a:spLocks noGrp="1" noChangeArrowheads="1"/>
          </p:cNvSpPr>
          <p:nvPr>
            <p:ph type="sldNum" sz="quarter" idx="4"/>
          </p:nvPr>
        </p:nvSpPr>
        <p:spPr bwMode="auto">
          <a:xfrm>
            <a:off x="6324599" y="9258300"/>
            <a:ext cx="342901"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none" lIns="91425" tIns="45712" rIns="91425" bIns="45712" numCol="1" anchor="t" anchorCtr="0" compatLnSpc="1">
            <a:prstTxWarp prst="textNoShape">
              <a:avLst/>
            </a:prstTxWarp>
          </a:bodyPr>
          <a:lstStyle>
            <a:lvl1pPr algn="ctr">
              <a:defRPr sz="1800" smtClean="0">
                <a:solidFill>
                  <a:schemeClr val="tx1"/>
                </a:solidFill>
                <a:latin typeface="+mn-lt"/>
                <a:ea typeface="ＭＳ Ｐゴシック" charset="0"/>
                <a:cs typeface="Gill Sans" charset="0"/>
              </a:defRPr>
            </a:lvl1pPr>
            <a:lvl2pPr algn="l">
              <a:defRPr sz="1100">
                <a:solidFill>
                  <a:schemeClr val="tx1"/>
                </a:solidFill>
                <a:latin typeface="+mn-lt"/>
                <a:ea typeface="ＭＳ Ｐゴシック" charset="0"/>
              </a:defRPr>
            </a:lvl2pPr>
            <a:lvl3pPr algn="l">
              <a:defRPr sz="1100">
                <a:solidFill>
                  <a:schemeClr val="tx1"/>
                </a:solidFill>
                <a:latin typeface="+mn-lt"/>
                <a:ea typeface="ＭＳ Ｐゴシック" charset="0"/>
              </a:defRPr>
            </a:lvl3pPr>
            <a:lvl4pPr algn="l">
              <a:defRPr sz="1100">
                <a:solidFill>
                  <a:schemeClr val="tx1"/>
                </a:solidFill>
                <a:latin typeface="+mn-lt"/>
                <a:ea typeface="ＭＳ Ｐゴシック" charset="0"/>
              </a:defRPr>
            </a:lvl4pPr>
            <a:lvl5pPr algn="l">
              <a:defRPr sz="1100">
                <a:solidFill>
                  <a:schemeClr val="tx1"/>
                </a:solidFill>
                <a:latin typeface="+mn-lt"/>
                <a:ea typeface="ＭＳ Ｐゴシック" charset="0"/>
              </a:defRPr>
            </a:lvl5pPr>
            <a:lvl6pPr fontAlgn="base">
              <a:spcBef>
                <a:spcPct val="0"/>
              </a:spcBef>
              <a:spcAft>
                <a:spcPct val="0"/>
              </a:spcAft>
              <a:defRPr sz="1100">
                <a:solidFill>
                  <a:schemeClr val="tx1"/>
                </a:solidFill>
                <a:latin typeface="+mn-lt"/>
                <a:ea typeface="ＭＳ Ｐゴシック" charset="0"/>
              </a:defRPr>
            </a:lvl6pPr>
            <a:lvl7pPr fontAlgn="base">
              <a:spcBef>
                <a:spcPct val="0"/>
              </a:spcBef>
              <a:spcAft>
                <a:spcPct val="0"/>
              </a:spcAft>
              <a:defRPr sz="1100">
                <a:solidFill>
                  <a:schemeClr val="tx1"/>
                </a:solidFill>
                <a:latin typeface="+mn-lt"/>
                <a:ea typeface="ＭＳ Ｐゴシック" charset="0"/>
              </a:defRPr>
            </a:lvl7pPr>
            <a:lvl8pPr fontAlgn="base">
              <a:spcBef>
                <a:spcPct val="0"/>
              </a:spcBef>
              <a:spcAft>
                <a:spcPct val="0"/>
              </a:spcAft>
              <a:defRPr sz="1100">
                <a:solidFill>
                  <a:schemeClr val="tx1"/>
                </a:solidFill>
                <a:latin typeface="+mn-lt"/>
                <a:ea typeface="ＭＳ Ｐゴシック" charset="0"/>
              </a:defRPr>
            </a:lvl8pPr>
            <a:lvl9pPr fontAlgn="base">
              <a:spcBef>
                <a:spcPct val="0"/>
              </a:spcBef>
              <a:spcAft>
                <a:spcPct val="0"/>
              </a:spcAft>
              <a:defRPr sz="1100">
                <a:solidFill>
                  <a:schemeClr val="tx1"/>
                </a:solidFill>
                <a:latin typeface="+mn-lt"/>
                <a:ea typeface="ＭＳ Ｐゴシック" charset="0"/>
              </a:defRPr>
            </a:lvl9pPr>
          </a:lstStyle>
          <a:p>
            <a:pPr>
              <a:defRPr/>
            </a:pPr>
            <a:fld id="{F26CE6B6-9B9A-0A40-9584-3DEA84F9032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transition xmlns:p14="http://schemas.microsoft.com/office/powerpoint/2010/main"/>
  <p:hf hdr="0" ftr="0" dt="0"/>
  <p:txStyles>
    <p:titleStyle>
      <a:lvl1pPr algn="ctr" rtl="0" eaLnBrk="0" fontAlgn="base" hangingPunct="0">
        <a:spcBef>
          <a:spcPct val="0"/>
        </a:spcBef>
        <a:spcAft>
          <a:spcPct val="0"/>
        </a:spcAft>
        <a:defRPr sz="8400">
          <a:solidFill>
            <a:schemeClr val="tx1"/>
          </a:solidFill>
          <a:latin typeface="+mj-lt"/>
          <a:ea typeface="+mj-ea"/>
          <a:cs typeface="+mj-cs"/>
          <a:sym typeface="Gill Sans"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5pPr>
      <a:lvl6pPr marL="457129"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26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39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518"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888864" indent="-571412" algn="l" rtl="0" eaLnBrk="0" fontAlgn="base" hangingPunct="0">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1pPr>
      <a:lvl2pPr marL="1333295" indent="-571412" algn="l" rtl="0" eaLnBrk="0" fontAlgn="base" hangingPunct="0">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2pPr>
      <a:lvl3pPr marL="1777727" indent="-571412" algn="l" rtl="0" eaLnBrk="0" fontAlgn="base" hangingPunct="0">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3pPr>
      <a:lvl4pPr marL="2222159" indent="-571412" algn="l" rtl="0" eaLnBrk="0" fontAlgn="base" hangingPunct="0">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4pPr>
      <a:lvl5pPr marL="2666591" indent="-571412" algn="l" rtl="0" eaLnBrk="0" fontAlgn="base" hangingPunct="0">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5pPr>
      <a:lvl6pPr marL="3123722" indent="-571412" algn="l" rtl="0" fontAlgn="base">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6pPr>
      <a:lvl7pPr marL="3580849" indent="-571412" algn="l" rtl="0" fontAlgn="base">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7pPr>
      <a:lvl8pPr marL="4037981" indent="-571412" algn="l" rtl="0" fontAlgn="base">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8pPr>
      <a:lvl9pPr marL="4495111" indent="-571412" algn="l" rtl="0" fontAlgn="base">
        <a:spcBef>
          <a:spcPts val="2399"/>
        </a:spcBef>
        <a:spcAft>
          <a:spcPct val="0"/>
        </a:spcAft>
        <a:buSzPct val="171000"/>
        <a:buFont typeface="Gill Sans" charset="0"/>
        <a:buChar char="•"/>
        <a:defRPr sz="4300">
          <a:solidFill>
            <a:schemeClr val="tx1"/>
          </a:solidFill>
          <a:latin typeface="+mn-lt"/>
          <a:ea typeface="+mn-ea"/>
          <a:cs typeface="+mn-cs"/>
          <a:sym typeface="Gill Sans" charset="0"/>
        </a:defRPr>
      </a:lvl9pPr>
    </p:bodyStyle>
    <p:otherStyle>
      <a:defPPr>
        <a:defRPr lang="en-US"/>
      </a:defPPr>
      <a:lvl1pPr marL="0" algn="l" defTabSz="457129" rtl="0" eaLnBrk="1" latinLnBrk="0" hangingPunct="1">
        <a:defRPr sz="1800" kern="1200">
          <a:solidFill>
            <a:schemeClr val="tx1"/>
          </a:solidFill>
          <a:latin typeface="+mn-lt"/>
          <a:ea typeface="+mn-ea"/>
          <a:cs typeface="+mn-cs"/>
        </a:defRPr>
      </a:lvl1pPr>
      <a:lvl2pPr marL="457129" algn="l" defTabSz="457129" rtl="0" eaLnBrk="1" latinLnBrk="0" hangingPunct="1">
        <a:defRPr sz="1800" kern="1200">
          <a:solidFill>
            <a:schemeClr val="tx1"/>
          </a:solidFill>
          <a:latin typeface="+mn-lt"/>
          <a:ea typeface="+mn-ea"/>
          <a:cs typeface="+mn-cs"/>
        </a:defRPr>
      </a:lvl2pPr>
      <a:lvl3pPr marL="914260" algn="l" defTabSz="457129" rtl="0" eaLnBrk="1" latinLnBrk="0" hangingPunct="1">
        <a:defRPr sz="1800" kern="1200">
          <a:solidFill>
            <a:schemeClr val="tx1"/>
          </a:solidFill>
          <a:latin typeface="+mn-lt"/>
          <a:ea typeface="+mn-ea"/>
          <a:cs typeface="+mn-cs"/>
        </a:defRPr>
      </a:lvl3pPr>
      <a:lvl4pPr marL="1371390" algn="l" defTabSz="457129" rtl="0" eaLnBrk="1" latinLnBrk="0" hangingPunct="1">
        <a:defRPr sz="1800" kern="1200">
          <a:solidFill>
            <a:schemeClr val="tx1"/>
          </a:solidFill>
          <a:latin typeface="+mn-lt"/>
          <a:ea typeface="+mn-ea"/>
          <a:cs typeface="+mn-cs"/>
        </a:defRPr>
      </a:lvl4pPr>
      <a:lvl5pPr marL="1828518" algn="l" defTabSz="457129" rtl="0" eaLnBrk="1" latinLnBrk="0" hangingPunct="1">
        <a:defRPr sz="1800" kern="1200">
          <a:solidFill>
            <a:schemeClr val="tx1"/>
          </a:solidFill>
          <a:latin typeface="+mn-lt"/>
          <a:ea typeface="+mn-ea"/>
          <a:cs typeface="+mn-cs"/>
        </a:defRPr>
      </a:lvl5pPr>
      <a:lvl6pPr marL="2285650" algn="l" defTabSz="457129" rtl="0" eaLnBrk="1" latinLnBrk="0" hangingPunct="1">
        <a:defRPr sz="1800" kern="1200">
          <a:solidFill>
            <a:schemeClr val="tx1"/>
          </a:solidFill>
          <a:latin typeface="+mn-lt"/>
          <a:ea typeface="+mn-ea"/>
          <a:cs typeface="+mn-cs"/>
        </a:defRPr>
      </a:lvl6pPr>
      <a:lvl7pPr marL="2742778" algn="l" defTabSz="457129" rtl="0" eaLnBrk="1" latinLnBrk="0" hangingPunct="1">
        <a:defRPr sz="1800" kern="1200">
          <a:solidFill>
            <a:schemeClr val="tx1"/>
          </a:solidFill>
          <a:latin typeface="+mn-lt"/>
          <a:ea typeface="+mn-ea"/>
          <a:cs typeface="+mn-cs"/>
        </a:defRPr>
      </a:lvl7pPr>
      <a:lvl8pPr marL="3199909" algn="l" defTabSz="457129" rtl="0" eaLnBrk="1" latinLnBrk="0" hangingPunct="1">
        <a:defRPr sz="1800" kern="1200">
          <a:solidFill>
            <a:schemeClr val="tx1"/>
          </a:solidFill>
          <a:latin typeface="+mn-lt"/>
          <a:ea typeface="+mn-ea"/>
          <a:cs typeface="+mn-cs"/>
        </a:defRPr>
      </a:lvl8pPr>
      <a:lvl9pPr marL="3657039" algn="l" defTabSz="457129"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bwMode="auto">
          <a:xfrm>
            <a:off x="1270004" y="254000"/>
            <a:ext cx="10464801" cy="2438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ctr" anchorCtr="0" compatLnSpc="1">
            <a:prstTxWarp prst="textNoShape">
              <a:avLst/>
            </a:prstTxWarp>
          </a:bodyPr>
          <a:lstStyle/>
          <a:p>
            <a:pPr lvl="0"/>
            <a:r>
              <a:rPr lang="en-US">
                <a:sym typeface="Gill Sans" charset="0"/>
              </a:rPr>
              <a:t>Click to edit Master title style</a:t>
            </a:r>
          </a:p>
        </p:txBody>
      </p:sp>
      <p:sp>
        <p:nvSpPr>
          <p:cNvPr id="10242" name="Rectangle 2"/>
          <p:cNvSpPr>
            <a:spLocks noGrp="1" noChangeArrowheads="1"/>
          </p:cNvSpPr>
          <p:nvPr>
            <p:ph type="body" idx="1"/>
          </p:nvPr>
        </p:nvSpPr>
        <p:spPr bwMode="auto">
          <a:xfrm>
            <a:off x="1270000" y="2768604"/>
            <a:ext cx="5041900" cy="571499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ctr" anchorCtr="0" compatLnSpc="1">
            <a:prstTxWarp prst="textNoShape">
              <a:avLst/>
            </a:prstTxWarp>
          </a:bodyPr>
          <a:lstStyle/>
          <a:p>
            <a:pPr lvl="0"/>
            <a:r>
              <a:rPr lang="en-US">
                <a:sym typeface="Gill Sans" charset="0"/>
              </a:rPr>
              <a:t>Click to edit Master text styles</a:t>
            </a:r>
          </a:p>
          <a:p>
            <a:pPr lvl="1"/>
            <a:r>
              <a:rPr lang="en-US">
                <a:sym typeface="Gill Sans" charset="0"/>
              </a:rPr>
              <a:t>Second level</a:t>
            </a:r>
          </a:p>
          <a:p>
            <a:pPr lvl="2"/>
            <a:r>
              <a:rPr lang="en-US">
                <a:sym typeface="Gill Sans" charset="0"/>
              </a:rPr>
              <a:t>Third level</a:t>
            </a:r>
          </a:p>
          <a:p>
            <a:pPr lvl="3"/>
            <a:r>
              <a:rPr lang="en-US">
                <a:sym typeface="Gill Sans" charset="0"/>
              </a:rPr>
              <a:t>Fourth level</a:t>
            </a:r>
          </a:p>
          <a:p>
            <a:pPr lvl="4"/>
            <a:r>
              <a:rPr lang="en-US">
                <a:sym typeface="Gill Sans" charset="0"/>
              </a:rPr>
              <a:t>Fifth level</a:t>
            </a:r>
          </a:p>
        </p:txBody>
      </p:sp>
      <p:sp>
        <p:nvSpPr>
          <p:cNvPr id="10243" name="Text Box 3"/>
          <p:cNvSpPr txBox="1">
            <a:spLocks noGrp="1" noChangeArrowheads="1"/>
          </p:cNvSpPr>
          <p:nvPr>
            <p:ph type="sldNum" sz="quarter" idx="4"/>
          </p:nvPr>
        </p:nvSpPr>
        <p:spPr bwMode="auto">
          <a:xfrm>
            <a:off x="6324599" y="9258300"/>
            <a:ext cx="342901"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none" lIns="91425" tIns="45712" rIns="91425" bIns="45712" numCol="1" anchor="t" anchorCtr="0" compatLnSpc="1">
            <a:prstTxWarp prst="textNoShape">
              <a:avLst/>
            </a:prstTxWarp>
          </a:bodyPr>
          <a:lstStyle>
            <a:lvl1pPr algn="ctr">
              <a:defRPr sz="1800" smtClean="0">
                <a:solidFill>
                  <a:schemeClr val="tx1"/>
                </a:solidFill>
                <a:latin typeface="+mn-lt"/>
                <a:ea typeface="ＭＳ Ｐゴシック" charset="0"/>
                <a:cs typeface="Gill Sans" charset="0"/>
              </a:defRPr>
            </a:lvl1pPr>
            <a:lvl2pPr algn="l">
              <a:defRPr sz="1100">
                <a:solidFill>
                  <a:schemeClr val="tx1"/>
                </a:solidFill>
                <a:latin typeface="+mn-lt"/>
                <a:ea typeface="ＭＳ Ｐゴシック" charset="0"/>
              </a:defRPr>
            </a:lvl2pPr>
            <a:lvl3pPr algn="l">
              <a:defRPr sz="1100">
                <a:solidFill>
                  <a:schemeClr val="tx1"/>
                </a:solidFill>
                <a:latin typeface="+mn-lt"/>
                <a:ea typeface="ＭＳ Ｐゴシック" charset="0"/>
              </a:defRPr>
            </a:lvl3pPr>
            <a:lvl4pPr algn="l">
              <a:defRPr sz="1100">
                <a:solidFill>
                  <a:schemeClr val="tx1"/>
                </a:solidFill>
                <a:latin typeface="+mn-lt"/>
                <a:ea typeface="ＭＳ Ｐゴシック" charset="0"/>
              </a:defRPr>
            </a:lvl4pPr>
            <a:lvl5pPr algn="l">
              <a:defRPr sz="1100">
                <a:solidFill>
                  <a:schemeClr val="tx1"/>
                </a:solidFill>
                <a:latin typeface="+mn-lt"/>
                <a:ea typeface="ＭＳ Ｐゴシック" charset="0"/>
              </a:defRPr>
            </a:lvl5pPr>
            <a:lvl6pPr fontAlgn="base">
              <a:spcBef>
                <a:spcPct val="0"/>
              </a:spcBef>
              <a:spcAft>
                <a:spcPct val="0"/>
              </a:spcAft>
              <a:defRPr sz="1100">
                <a:solidFill>
                  <a:schemeClr val="tx1"/>
                </a:solidFill>
                <a:latin typeface="+mn-lt"/>
                <a:ea typeface="ＭＳ Ｐゴシック" charset="0"/>
              </a:defRPr>
            </a:lvl6pPr>
            <a:lvl7pPr fontAlgn="base">
              <a:spcBef>
                <a:spcPct val="0"/>
              </a:spcBef>
              <a:spcAft>
                <a:spcPct val="0"/>
              </a:spcAft>
              <a:defRPr sz="1100">
                <a:solidFill>
                  <a:schemeClr val="tx1"/>
                </a:solidFill>
                <a:latin typeface="+mn-lt"/>
                <a:ea typeface="ＭＳ Ｐゴシック" charset="0"/>
              </a:defRPr>
            </a:lvl7pPr>
            <a:lvl8pPr fontAlgn="base">
              <a:spcBef>
                <a:spcPct val="0"/>
              </a:spcBef>
              <a:spcAft>
                <a:spcPct val="0"/>
              </a:spcAft>
              <a:defRPr sz="1100">
                <a:solidFill>
                  <a:schemeClr val="tx1"/>
                </a:solidFill>
                <a:latin typeface="+mn-lt"/>
                <a:ea typeface="ＭＳ Ｐゴシック" charset="0"/>
              </a:defRPr>
            </a:lvl8pPr>
            <a:lvl9pPr fontAlgn="base">
              <a:spcBef>
                <a:spcPct val="0"/>
              </a:spcBef>
              <a:spcAft>
                <a:spcPct val="0"/>
              </a:spcAft>
              <a:defRPr sz="1100">
                <a:solidFill>
                  <a:schemeClr val="tx1"/>
                </a:solidFill>
                <a:latin typeface="+mn-lt"/>
                <a:ea typeface="ＭＳ Ｐゴシック" charset="0"/>
              </a:defRPr>
            </a:lvl9pPr>
          </a:lstStyle>
          <a:p>
            <a:pPr>
              <a:defRPr/>
            </a:pPr>
            <a:fld id="{E6F3D092-1A71-1146-B1C0-F95CD6FE250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ransition xmlns:p14="http://schemas.microsoft.com/office/powerpoint/2010/main"/>
  <p:hf hdr="0" ftr="0" dt="0"/>
  <p:txStyles>
    <p:titleStyle>
      <a:lvl1pPr algn="ctr" rtl="0" eaLnBrk="0" fontAlgn="base" hangingPunct="0">
        <a:spcBef>
          <a:spcPct val="0"/>
        </a:spcBef>
        <a:spcAft>
          <a:spcPct val="0"/>
        </a:spcAft>
        <a:defRPr sz="8400">
          <a:solidFill>
            <a:schemeClr val="tx1"/>
          </a:solidFill>
          <a:latin typeface="+mj-lt"/>
          <a:ea typeface="+mj-ea"/>
          <a:cs typeface="+mj-cs"/>
          <a:sym typeface="Gill Sans"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5pPr>
      <a:lvl6pPr marL="457129"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26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39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518"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760297"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1pPr>
      <a:lvl2pPr marL="1204729"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2pPr>
      <a:lvl3pPr marL="1649159"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3pPr>
      <a:lvl4pPr marL="2093592"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4pPr>
      <a:lvl5pPr marL="2538023" indent="-493637" algn="l" rtl="0" eaLnBrk="0" fontAlgn="base" hangingPunct="0">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5pPr>
      <a:lvl6pPr marL="2995153" indent="-493637" algn="l" rtl="0" fontAlgn="base">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6pPr>
      <a:lvl7pPr marL="3452284" indent="-493637" algn="l" rtl="0" fontAlgn="base">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7pPr>
      <a:lvl8pPr marL="3909414" indent="-493637" algn="l" rtl="0" fontAlgn="base">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8pPr>
      <a:lvl9pPr marL="4366542" indent="-493637" algn="l" rtl="0" fontAlgn="base">
        <a:spcBef>
          <a:spcPts val="3800"/>
        </a:spcBef>
        <a:spcAft>
          <a:spcPct val="0"/>
        </a:spcAft>
        <a:buSzPct val="171000"/>
        <a:buFont typeface="Gill Sans" charset="0"/>
        <a:buChar char="•"/>
        <a:defRPr sz="3100">
          <a:solidFill>
            <a:schemeClr val="tx1"/>
          </a:solidFill>
          <a:latin typeface="+mn-lt"/>
          <a:ea typeface="+mn-ea"/>
          <a:cs typeface="+mn-cs"/>
          <a:sym typeface="Gill Sans" charset="0"/>
        </a:defRPr>
      </a:lvl9pPr>
    </p:bodyStyle>
    <p:otherStyle>
      <a:defPPr>
        <a:defRPr lang="en-US"/>
      </a:defPPr>
      <a:lvl1pPr marL="0" algn="l" defTabSz="457129" rtl="0" eaLnBrk="1" latinLnBrk="0" hangingPunct="1">
        <a:defRPr sz="1800" kern="1200">
          <a:solidFill>
            <a:schemeClr val="tx1"/>
          </a:solidFill>
          <a:latin typeface="+mn-lt"/>
          <a:ea typeface="+mn-ea"/>
          <a:cs typeface="+mn-cs"/>
        </a:defRPr>
      </a:lvl1pPr>
      <a:lvl2pPr marL="457129" algn="l" defTabSz="457129" rtl="0" eaLnBrk="1" latinLnBrk="0" hangingPunct="1">
        <a:defRPr sz="1800" kern="1200">
          <a:solidFill>
            <a:schemeClr val="tx1"/>
          </a:solidFill>
          <a:latin typeface="+mn-lt"/>
          <a:ea typeface="+mn-ea"/>
          <a:cs typeface="+mn-cs"/>
        </a:defRPr>
      </a:lvl2pPr>
      <a:lvl3pPr marL="914260" algn="l" defTabSz="457129" rtl="0" eaLnBrk="1" latinLnBrk="0" hangingPunct="1">
        <a:defRPr sz="1800" kern="1200">
          <a:solidFill>
            <a:schemeClr val="tx1"/>
          </a:solidFill>
          <a:latin typeface="+mn-lt"/>
          <a:ea typeface="+mn-ea"/>
          <a:cs typeface="+mn-cs"/>
        </a:defRPr>
      </a:lvl3pPr>
      <a:lvl4pPr marL="1371390" algn="l" defTabSz="457129" rtl="0" eaLnBrk="1" latinLnBrk="0" hangingPunct="1">
        <a:defRPr sz="1800" kern="1200">
          <a:solidFill>
            <a:schemeClr val="tx1"/>
          </a:solidFill>
          <a:latin typeface="+mn-lt"/>
          <a:ea typeface="+mn-ea"/>
          <a:cs typeface="+mn-cs"/>
        </a:defRPr>
      </a:lvl4pPr>
      <a:lvl5pPr marL="1828518" algn="l" defTabSz="457129" rtl="0" eaLnBrk="1" latinLnBrk="0" hangingPunct="1">
        <a:defRPr sz="1800" kern="1200">
          <a:solidFill>
            <a:schemeClr val="tx1"/>
          </a:solidFill>
          <a:latin typeface="+mn-lt"/>
          <a:ea typeface="+mn-ea"/>
          <a:cs typeface="+mn-cs"/>
        </a:defRPr>
      </a:lvl5pPr>
      <a:lvl6pPr marL="2285650" algn="l" defTabSz="457129" rtl="0" eaLnBrk="1" latinLnBrk="0" hangingPunct="1">
        <a:defRPr sz="1800" kern="1200">
          <a:solidFill>
            <a:schemeClr val="tx1"/>
          </a:solidFill>
          <a:latin typeface="+mn-lt"/>
          <a:ea typeface="+mn-ea"/>
          <a:cs typeface="+mn-cs"/>
        </a:defRPr>
      </a:lvl6pPr>
      <a:lvl7pPr marL="2742778" algn="l" defTabSz="457129" rtl="0" eaLnBrk="1" latinLnBrk="0" hangingPunct="1">
        <a:defRPr sz="1800" kern="1200">
          <a:solidFill>
            <a:schemeClr val="tx1"/>
          </a:solidFill>
          <a:latin typeface="+mn-lt"/>
          <a:ea typeface="+mn-ea"/>
          <a:cs typeface="+mn-cs"/>
        </a:defRPr>
      </a:lvl7pPr>
      <a:lvl8pPr marL="3199909" algn="l" defTabSz="457129" rtl="0" eaLnBrk="1" latinLnBrk="0" hangingPunct="1">
        <a:defRPr sz="1800" kern="1200">
          <a:solidFill>
            <a:schemeClr val="tx1"/>
          </a:solidFill>
          <a:latin typeface="+mn-lt"/>
          <a:ea typeface="+mn-ea"/>
          <a:cs typeface="+mn-cs"/>
        </a:defRPr>
      </a:lvl8pPr>
      <a:lvl9pPr marL="3657039" algn="l" defTabSz="457129"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bwMode="auto">
          <a:xfrm>
            <a:off x="1270004" y="2971800"/>
            <a:ext cx="10464801" cy="381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791" tIns="50791" rIns="50791" bIns="50791" numCol="1" anchor="ctr" anchorCtr="0" compatLnSpc="1">
            <a:prstTxWarp prst="textNoShape">
              <a:avLst/>
            </a:prstTxWarp>
          </a:bodyPr>
          <a:lstStyle/>
          <a:p>
            <a:pPr lvl="0"/>
            <a:r>
              <a:rPr lang="en-US">
                <a:sym typeface="Gill Sans" charset="0"/>
              </a:rPr>
              <a:t>Click to edit Master title style</a:t>
            </a:r>
          </a:p>
        </p:txBody>
      </p:sp>
      <p:sp>
        <p:nvSpPr>
          <p:cNvPr id="11266" name="Text Box 2"/>
          <p:cNvSpPr txBox="1">
            <a:spLocks noGrp="1" noChangeArrowheads="1"/>
          </p:cNvSpPr>
          <p:nvPr>
            <p:ph type="sldNum" sz="quarter" idx="4"/>
          </p:nvPr>
        </p:nvSpPr>
        <p:spPr bwMode="auto">
          <a:xfrm>
            <a:off x="6324599" y="9258300"/>
            <a:ext cx="342901" cy="368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none" lIns="91425" tIns="45712" rIns="91425" bIns="45712" numCol="1" anchor="t" anchorCtr="0" compatLnSpc="1">
            <a:prstTxWarp prst="textNoShape">
              <a:avLst/>
            </a:prstTxWarp>
          </a:bodyPr>
          <a:lstStyle>
            <a:lvl1pPr algn="ctr">
              <a:defRPr sz="1800" smtClean="0">
                <a:solidFill>
                  <a:schemeClr val="tx1"/>
                </a:solidFill>
                <a:latin typeface="+mn-lt"/>
                <a:ea typeface="ＭＳ Ｐゴシック" charset="0"/>
                <a:cs typeface="Gill Sans" charset="0"/>
              </a:defRPr>
            </a:lvl1pPr>
            <a:lvl2pPr algn="l">
              <a:defRPr sz="1100">
                <a:solidFill>
                  <a:schemeClr val="tx1"/>
                </a:solidFill>
                <a:latin typeface="+mn-lt"/>
                <a:ea typeface="ＭＳ Ｐゴシック" charset="0"/>
              </a:defRPr>
            </a:lvl2pPr>
            <a:lvl3pPr algn="l">
              <a:defRPr sz="1100">
                <a:solidFill>
                  <a:schemeClr val="tx1"/>
                </a:solidFill>
                <a:latin typeface="+mn-lt"/>
                <a:ea typeface="ＭＳ Ｐゴシック" charset="0"/>
              </a:defRPr>
            </a:lvl3pPr>
            <a:lvl4pPr algn="l">
              <a:defRPr sz="1100">
                <a:solidFill>
                  <a:schemeClr val="tx1"/>
                </a:solidFill>
                <a:latin typeface="+mn-lt"/>
                <a:ea typeface="ＭＳ Ｐゴシック" charset="0"/>
              </a:defRPr>
            </a:lvl4pPr>
            <a:lvl5pPr algn="l">
              <a:defRPr sz="1100">
                <a:solidFill>
                  <a:schemeClr val="tx1"/>
                </a:solidFill>
                <a:latin typeface="+mn-lt"/>
                <a:ea typeface="ＭＳ Ｐゴシック" charset="0"/>
              </a:defRPr>
            </a:lvl5pPr>
            <a:lvl6pPr fontAlgn="base">
              <a:spcBef>
                <a:spcPct val="0"/>
              </a:spcBef>
              <a:spcAft>
                <a:spcPct val="0"/>
              </a:spcAft>
              <a:defRPr sz="1100">
                <a:solidFill>
                  <a:schemeClr val="tx1"/>
                </a:solidFill>
                <a:latin typeface="+mn-lt"/>
                <a:ea typeface="ＭＳ Ｐゴシック" charset="0"/>
              </a:defRPr>
            </a:lvl6pPr>
            <a:lvl7pPr fontAlgn="base">
              <a:spcBef>
                <a:spcPct val="0"/>
              </a:spcBef>
              <a:spcAft>
                <a:spcPct val="0"/>
              </a:spcAft>
              <a:defRPr sz="1100">
                <a:solidFill>
                  <a:schemeClr val="tx1"/>
                </a:solidFill>
                <a:latin typeface="+mn-lt"/>
                <a:ea typeface="ＭＳ Ｐゴシック" charset="0"/>
              </a:defRPr>
            </a:lvl7pPr>
            <a:lvl8pPr fontAlgn="base">
              <a:spcBef>
                <a:spcPct val="0"/>
              </a:spcBef>
              <a:spcAft>
                <a:spcPct val="0"/>
              </a:spcAft>
              <a:defRPr sz="1100">
                <a:solidFill>
                  <a:schemeClr val="tx1"/>
                </a:solidFill>
                <a:latin typeface="+mn-lt"/>
                <a:ea typeface="ＭＳ Ｐゴシック" charset="0"/>
              </a:defRPr>
            </a:lvl8pPr>
            <a:lvl9pPr fontAlgn="base">
              <a:spcBef>
                <a:spcPct val="0"/>
              </a:spcBef>
              <a:spcAft>
                <a:spcPct val="0"/>
              </a:spcAft>
              <a:defRPr sz="1100">
                <a:solidFill>
                  <a:schemeClr val="tx1"/>
                </a:solidFill>
                <a:latin typeface="+mn-lt"/>
                <a:ea typeface="ＭＳ Ｐゴシック" charset="0"/>
              </a:defRPr>
            </a:lvl9pPr>
          </a:lstStyle>
          <a:p>
            <a:pPr>
              <a:defRPr/>
            </a:pPr>
            <a:fld id="{3DF01A78-BCA2-0F46-B63A-99481D2AA6B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Lst>
  <p:transition xmlns:p14="http://schemas.microsoft.com/office/powerpoint/2010/main"/>
  <p:hf hdr="0" ftr="0" dt="0"/>
  <p:txStyles>
    <p:titleStyle>
      <a:lvl1pPr algn="ctr" rtl="0" eaLnBrk="0" fontAlgn="base" hangingPunct="0">
        <a:spcBef>
          <a:spcPct val="0"/>
        </a:spcBef>
        <a:spcAft>
          <a:spcPct val="0"/>
        </a:spcAft>
        <a:defRPr sz="8400">
          <a:solidFill>
            <a:schemeClr val="tx1"/>
          </a:solidFill>
          <a:latin typeface="+mj-lt"/>
          <a:ea typeface="+mj-ea"/>
          <a:cs typeface="+mj-cs"/>
          <a:sym typeface="Gill Sans" charset="0"/>
        </a:defRPr>
      </a:lvl1pPr>
      <a:lvl2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2pPr>
      <a:lvl3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3pPr>
      <a:lvl4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4pPr>
      <a:lvl5pPr algn="ctr" rtl="0" eaLnBrk="0" fontAlgn="base" hangingPunct="0">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5pPr>
      <a:lvl6pPr marL="457129"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6pPr>
      <a:lvl7pPr marL="91426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7pPr>
      <a:lvl8pPr marL="1371390"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8pPr>
      <a:lvl9pPr marL="1828518" algn="ctr" rtl="0" fontAlgn="base">
        <a:spcBef>
          <a:spcPct val="0"/>
        </a:spcBef>
        <a:spcAft>
          <a:spcPct val="0"/>
        </a:spcAft>
        <a:defRPr sz="8400">
          <a:solidFill>
            <a:schemeClr val="tx1"/>
          </a:solidFill>
          <a:latin typeface="Gill Sans" charset="0"/>
          <a:ea typeface="ヒラギノ角ゴ ProN W3" charset="0"/>
          <a:cs typeface="ヒラギノ角ゴ ProN W3" charset="0"/>
          <a:sym typeface="Gill Sans" charset="0"/>
        </a:defRPr>
      </a:lvl9pPr>
    </p:titleStyle>
    <p:bodyStyle>
      <a:lvl1pPr marL="342847" indent="-342847" algn="ctr" rtl="0" eaLnBrk="0" fontAlgn="base" hangingPunct="0">
        <a:spcBef>
          <a:spcPct val="0"/>
        </a:spcBef>
        <a:spcAft>
          <a:spcPct val="0"/>
        </a:spcAft>
        <a:defRPr sz="3600">
          <a:solidFill>
            <a:schemeClr val="tx1"/>
          </a:solidFill>
          <a:latin typeface="+mn-lt"/>
          <a:ea typeface="+mn-ea"/>
          <a:cs typeface="+mn-cs"/>
          <a:sym typeface="Gill Sans" charset="0"/>
        </a:defRPr>
      </a:lvl1pPr>
      <a:lvl2pPr marL="742835" indent="-285706" algn="ctr" rtl="0" eaLnBrk="0" fontAlgn="base" hangingPunct="0">
        <a:spcBef>
          <a:spcPct val="0"/>
        </a:spcBef>
        <a:spcAft>
          <a:spcPct val="0"/>
        </a:spcAft>
        <a:defRPr sz="3600">
          <a:solidFill>
            <a:schemeClr val="tx1"/>
          </a:solidFill>
          <a:latin typeface="+mn-lt"/>
          <a:ea typeface="+mn-ea"/>
          <a:cs typeface="+mn-cs"/>
          <a:sym typeface="Gill Sans" charset="0"/>
        </a:defRPr>
      </a:lvl2pPr>
      <a:lvl3pPr marL="1142824" indent="-228565" algn="ctr" rtl="0" eaLnBrk="0" fontAlgn="base" hangingPunct="0">
        <a:spcBef>
          <a:spcPct val="0"/>
        </a:spcBef>
        <a:spcAft>
          <a:spcPct val="0"/>
        </a:spcAft>
        <a:defRPr sz="3600">
          <a:solidFill>
            <a:schemeClr val="tx1"/>
          </a:solidFill>
          <a:latin typeface="+mn-lt"/>
          <a:ea typeface="+mn-ea"/>
          <a:cs typeface="+mn-cs"/>
          <a:sym typeface="Gill Sans" charset="0"/>
        </a:defRPr>
      </a:lvl3pPr>
      <a:lvl4pPr marL="1599957" indent="-228565" algn="ctr" rtl="0" eaLnBrk="0" fontAlgn="base" hangingPunct="0">
        <a:spcBef>
          <a:spcPct val="0"/>
        </a:spcBef>
        <a:spcAft>
          <a:spcPct val="0"/>
        </a:spcAft>
        <a:defRPr sz="3600">
          <a:solidFill>
            <a:schemeClr val="tx1"/>
          </a:solidFill>
          <a:latin typeface="+mn-lt"/>
          <a:ea typeface="+mn-ea"/>
          <a:cs typeface="+mn-cs"/>
          <a:sym typeface="Gill Sans" charset="0"/>
        </a:defRPr>
      </a:lvl4pPr>
      <a:lvl5pPr marL="2057084" indent="-228565" algn="ctr" rtl="0" eaLnBrk="0" fontAlgn="base" hangingPunct="0">
        <a:spcBef>
          <a:spcPct val="0"/>
        </a:spcBef>
        <a:spcAft>
          <a:spcPct val="0"/>
        </a:spcAft>
        <a:defRPr sz="3600">
          <a:solidFill>
            <a:schemeClr val="tx1"/>
          </a:solidFill>
          <a:latin typeface="+mn-lt"/>
          <a:ea typeface="+mn-ea"/>
          <a:cs typeface="+mn-cs"/>
          <a:sym typeface="Gill Sans" charset="0"/>
        </a:defRPr>
      </a:lvl5pPr>
      <a:lvl6pPr marL="457129" algn="ctr" rtl="0" fontAlgn="base">
        <a:spcBef>
          <a:spcPct val="0"/>
        </a:spcBef>
        <a:spcAft>
          <a:spcPct val="0"/>
        </a:spcAft>
        <a:defRPr sz="3600">
          <a:solidFill>
            <a:schemeClr val="tx1"/>
          </a:solidFill>
          <a:latin typeface="+mn-lt"/>
          <a:ea typeface="+mn-ea"/>
          <a:cs typeface="+mn-cs"/>
          <a:sym typeface="Gill Sans" charset="0"/>
        </a:defRPr>
      </a:lvl6pPr>
      <a:lvl7pPr marL="914260" algn="ctr" rtl="0" fontAlgn="base">
        <a:spcBef>
          <a:spcPct val="0"/>
        </a:spcBef>
        <a:spcAft>
          <a:spcPct val="0"/>
        </a:spcAft>
        <a:defRPr sz="3600">
          <a:solidFill>
            <a:schemeClr val="tx1"/>
          </a:solidFill>
          <a:latin typeface="+mn-lt"/>
          <a:ea typeface="+mn-ea"/>
          <a:cs typeface="+mn-cs"/>
          <a:sym typeface="Gill Sans" charset="0"/>
        </a:defRPr>
      </a:lvl7pPr>
      <a:lvl8pPr marL="1371390" algn="ctr" rtl="0" fontAlgn="base">
        <a:spcBef>
          <a:spcPct val="0"/>
        </a:spcBef>
        <a:spcAft>
          <a:spcPct val="0"/>
        </a:spcAft>
        <a:defRPr sz="3600">
          <a:solidFill>
            <a:schemeClr val="tx1"/>
          </a:solidFill>
          <a:latin typeface="+mn-lt"/>
          <a:ea typeface="+mn-ea"/>
          <a:cs typeface="+mn-cs"/>
          <a:sym typeface="Gill Sans" charset="0"/>
        </a:defRPr>
      </a:lvl8pPr>
      <a:lvl9pPr marL="1828518"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129" rtl="0" eaLnBrk="1" latinLnBrk="0" hangingPunct="1">
        <a:defRPr sz="1800" kern="1200">
          <a:solidFill>
            <a:schemeClr val="tx1"/>
          </a:solidFill>
          <a:latin typeface="+mn-lt"/>
          <a:ea typeface="+mn-ea"/>
          <a:cs typeface="+mn-cs"/>
        </a:defRPr>
      </a:lvl1pPr>
      <a:lvl2pPr marL="457129" algn="l" defTabSz="457129" rtl="0" eaLnBrk="1" latinLnBrk="0" hangingPunct="1">
        <a:defRPr sz="1800" kern="1200">
          <a:solidFill>
            <a:schemeClr val="tx1"/>
          </a:solidFill>
          <a:latin typeface="+mn-lt"/>
          <a:ea typeface="+mn-ea"/>
          <a:cs typeface="+mn-cs"/>
        </a:defRPr>
      </a:lvl2pPr>
      <a:lvl3pPr marL="914260" algn="l" defTabSz="457129" rtl="0" eaLnBrk="1" latinLnBrk="0" hangingPunct="1">
        <a:defRPr sz="1800" kern="1200">
          <a:solidFill>
            <a:schemeClr val="tx1"/>
          </a:solidFill>
          <a:latin typeface="+mn-lt"/>
          <a:ea typeface="+mn-ea"/>
          <a:cs typeface="+mn-cs"/>
        </a:defRPr>
      </a:lvl3pPr>
      <a:lvl4pPr marL="1371390" algn="l" defTabSz="457129" rtl="0" eaLnBrk="1" latinLnBrk="0" hangingPunct="1">
        <a:defRPr sz="1800" kern="1200">
          <a:solidFill>
            <a:schemeClr val="tx1"/>
          </a:solidFill>
          <a:latin typeface="+mn-lt"/>
          <a:ea typeface="+mn-ea"/>
          <a:cs typeface="+mn-cs"/>
        </a:defRPr>
      </a:lvl4pPr>
      <a:lvl5pPr marL="1828518" algn="l" defTabSz="457129" rtl="0" eaLnBrk="1" latinLnBrk="0" hangingPunct="1">
        <a:defRPr sz="1800" kern="1200">
          <a:solidFill>
            <a:schemeClr val="tx1"/>
          </a:solidFill>
          <a:latin typeface="+mn-lt"/>
          <a:ea typeface="+mn-ea"/>
          <a:cs typeface="+mn-cs"/>
        </a:defRPr>
      </a:lvl5pPr>
      <a:lvl6pPr marL="2285650" algn="l" defTabSz="457129" rtl="0" eaLnBrk="1" latinLnBrk="0" hangingPunct="1">
        <a:defRPr sz="1800" kern="1200">
          <a:solidFill>
            <a:schemeClr val="tx1"/>
          </a:solidFill>
          <a:latin typeface="+mn-lt"/>
          <a:ea typeface="+mn-ea"/>
          <a:cs typeface="+mn-cs"/>
        </a:defRPr>
      </a:lvl6pPr>
      <a:lvl7pPr marL="2742778" algn="l" defTabSz="457129" rtl="0" eaLnBrk="1" latinLnBrk="0" hangingPunct="1">
        <a:defRPr sz="1800" kern="1200">
          <a:solidFill>
            <a:schemeClr val="tx1"/>
          </a:solidFill>
          <a:latin typeface="+mn-lt"/>
          <a:ea typeface="+mn-ea"/>
          <a:cs typeface="+mn-cs"/>
        </a:defRPr>
      </a:lvl7pPr>
      <a:lvl8pPr marL="3199909" algn="l" defTabSz="457129" rtl="0" eaLnBrk="1" latinLnBrk="0" hangingPunct="1">
        <a:defRPr sz="1800" kern="1200">
          <a:solidFill>
            <a:schemeClr val="tx1"/>
          </a:solidFill>
          <a:latin typeface="+mn-lt"/>
          <a:ea typeface="+mn-ea"/>
          <a:cs typeface="+mn-cs"/>
        </a:defRPr>
      </a:lvl8pPr>
      <a:lvl9pPr marL="3657039" algn="l" defTabSz="45712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3.xml"/><Relationship Id="rId2"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3.xml"/><Relationship Id="rId2"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9.png"/><Relationship Id="rId1" Type="http://schemas.openxmlformats.org/officeDocument/2006/relationships/slideLayout" Target="../slideLayouts/slideLayout123.xml"/><Relationship Id="rId2" Type="http://schemas.openxmlformats.org/officeDocument/2006/relationships/image" Target="../media/image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3.xml"/><Relationship Id="rId2" Type="http://schemas.openxmlformats.org/officeDocument/2006/relationships/notesSlide" Target="../notesSlides/notesSlide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3.xml"/><Relationship Id="rId2" Type="http://schemas.openxmlformats.org/officeDocument/2006/relationships/notesSlide" Target="../notesSlides/notesSlide2.xml"/><Relationship Id="rId3" Type="http://schemas.openxmlformats.org/officeDocument/2006/relationships/image" Target="../media/image10.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3.xml"/><Relationship Id="rId2"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3.xml"/><Relationship Id="rId2" Type="http://schemas.openxmlformats.org/officeDocument/2006/relationships/image" Target="../media/image1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3.xml"/><Relationship Id="rId2" Type="http://schemas.openxmlformats.org/officeDocument/2006/relationships/image" Target="../media/image2.png"/><Relationship Id="rId3"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1.jpeg"/><Relationship Id="rId1" Type="http://schemas.openxmlformats.org/officeDocument/2006/relationships/slideLayout" Target="../slideLayouts/slideLayout123.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75360" y="4154252"/>
            <a:ext cx="11054080" cy="2090702"/>
          </a:xfrm>
        </p:spPr>
        <p:txBody>
          <a:bodyPr>
            <a:normAutofit/>
          </a:bodyPr>
          <a:lstStyle/>
          <a:p>
            <a:r>
              <a:rPr lang="en-US" dirty="0" smtClean="0"/>
              <a:t>Introduction to MPI</a:t>
            </a:r>
            <a:endParaRPr lang="el-GR" dirty="0"/>
          </a:p>
        </p:txBody>
      </p:sp>
    </p:spTree>
    <p:extLst>
      <p:ext uri="{BB962C8B-B14F-4D97-AF65-F5344CB8AC3E}">
        <p14:creationId xmlns:p14="http://schemas.microsoft.com/office/powerpoint/2010/main" val="70251433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ln/>
        </p:spPr>
        <p:txBody>
          <a:bodyPr/>
          <a:lstStyle/>
          <a:p>
            <a:r>
              <a:rPr lang="en-US"/>
              <a:t>Communicators</a:t>
            </a:r>
          </a:p>
        </p:txBody>
      </p:sp>
      <p:sp>
        <p:nvSpPr>
          <p:cNvPr id="25602" name="Rectangle 2"/>
          <p:cNvSpPr>
            <a:spLocks noGrp="1" noChangeArrowheads="1"/>
          </p:cNvSpPr>
          <p:nvPr>
            <p:ph idx="1"/>
          </p:nvPr>
        </p:nvSpPr>
        <p:spPr>
          <a:ln/>
        </p:spPr>
        <p:txBody>
          <a:bodyPr/>
          <a:lstStyle/>
          <a:p>
            <a:pPr marL="700934">
              <a:spcBef>
                <a:spcPts val="2600"/>
              </a:spcBef>
              <a:buFont typeface="Arial"/>
              <a:buChar char="•"/>
            </a:pPr>
            <a:r>
              <a:rPr lang="en-US" dirty="0"/>
              <a:t>All </a:t>
            </a:r>
            <a:r>
              <a:rPr lang="en-US" dirty="0" err="1"/>
              <a:t>mpi</a:t>
            </a:r>
            <a:r>
              <a:rPr lang="en-US" dirty="0"/>
              <a:t> specific communications take place with respect to a communicator</a:t>
            </a:r>
          </a:p>
          <a:p>
            <a:pPr marL="1109302" lvl="1">
              <a:spcBef>
                <a:spcPts val="2600"/>
              </a:spcBef>
              <a:buFont typeface="Arial"/>
              <a:buChar char="•"/>
            </a:pPr>
            <a:r>
              <a:rPr lang="en-US" dirty="0"/>
              <a:t>Communicator: A collection of processes and a context</a:t>
            </a:r>
          </a:p>
          <a:p>
            <a:pPr marL="700934">
              <a:spcBef>
                <a:spcPts val="2600"/>
              </a:spcBef>
              <a:buFont typeface="Arial"/>
              <a:buChar char="•"/>
            </a:pPr>
            <a:r>
              <a:rPr lang="en-US" dirty="0">
                <a:latin typeface="Courier New" charset="0"/>
                <a:ea typeface="Courier New" charset="0"/>
                <a:cs typeface="Courier New" charset="0"/>
                <a:sym typeface="Courier New" charset="0"/>
              </a:rPr>
              <a:t>MPI_COMM_WORLD</a:t>
            </a:r>
            <a:r>
              <a:rPr lang="en-US" dirty="0"/>
              <a:t> is the predefined communicator of all processes</a:t>
            </a:r>
          </a:p>
          <a:p>
            <a:pPr marL="700934">
              <a:spcBef>
                <a:spcPts val="2600"/>
              </a:spcBef>
              <a:buFont typeface="Arial"/>
              <a:buChar char="•"/>
            </a:pPr>
            <a:r>
              <a:rPr lang="en-US" dirty="0"/>
              <a:t>Processes within a communicator are assigned a unique rank value</a:t>
            </a:r>
          </a:p>
        </p:txBody>
      </p:sp>
      <p:sp>
        <p:nvSpPr>
          <p:cNvPr id="4" name="Slide Number Placeholder 3"/>
          <p:cNvSpPr>
            <a:spLocks noGrp="1"/>
          </p:cNvSpPr>
          <p:nvPr>
            <p:ph type="sldNum" sz="quarter" idx="4294967295"/>
          </p:nvPr>
        </p:nvSpPr>
        <p:spPr>
          <a:xfrm>
            <a:off x="12692065" y="8610600"/>
            <a:ext cx="312737" cy="317500"/>
          </a:xfrm>
        </p:spPr>
        <p:txBody>
          <a:bodyPr/>
          <a:lstStyle/>
          <a:p>
            <a:fld id="{E0FEE604-3F36-1944-97DD-E6B2F3E93250}" type="slidenum">
              <a:rPr lang="en-US"/>
              <a:pPr/>
              <a:t>10</a:t>
            </a:fld>
            <a:endParaRPr lang="en-US"/>
          </a:p>
        </p:txBody>
      </p:sp>
    </p:spTree>
    <p:extLst>
      <p:ext uri="{BB962C8B-B14F-4D97-AF65-F5344CB8AC3E}">
        <p14:creationId xmlns:p14="http://schemas.microsoft.com/office/powerpoint/2010/main" val="14004829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ln/>
        </p:spPr>
        <p:txBody>
          <a:bodyPr/>
          <a:lstStyle/>
          <a:p>
            <a:r>
              <a:rPr lang="en-US"/>
              <a:t>A few basic considerations</a:t>
            </a:r>
          </a:p>
        </p:txBody>
      </p:sp>
      <p:sp>
        <p:nvSpPr>
          <p:cNvPr id="26626" name="Rectangle 2"/>
          <p:cNvSpPr>
            <a:spLocks noGrp="1" noChangeArrowheads="1"/>
          </p:cNvSpPr>
          <p:nvPr>
            <p:ph idx="1"/>
          </p:nvPr>
        </p:nvSpPr>
        <p:spPr>
          <a:xfrm>
            <a:off x="309712" y="2495874"/>
            <a:ext cx="12479064" cy="6629400"/>
          </a:xfrm>
          <a:ln/>
        </p:spPr>
        <p:txBody>
          <a:bodyPr>
            <a:normAutofit/>
          </a:bodyPr>
          <a:lstStyle/>
          <a:p>
            <a:pPr marL="700934">
              <a:spcBef>
                <a:spcPts val="2000"/>
              </a:spcBef>
              <a:buFont typeface="Arial"/>
              <a:buChar char="•"/>
            </a:pPr>
            <a:r>
              <a:rPr lang="en-US" dirty="0" smtClean="0"/>
              <a:t>Q: How </a:t>
            </a:r>
            <a:r>
              <a:rPr lang="en-US" dirty="0"/>
              <a:t>many processes are there</a:t>
            </a:r>
            <a:r>
              <a:rPr lang="en-US" dirty="0" smtClean="0"/>
              <a:t>? A: (N)</a:t>
            </a:r>
          </a:p>
          <a:p>
            <a:pPr marL="1221044" lvl="1" indent="-457129">
              <a:spcBef>
                <a:spcPts val="2000"/>
              </a:spcBef>
              <a:buFont typeface="Arial"/>
              <a:buChar char="•"/>
            </a:pPr>
            <a:r>
              <a:rPr lang="en-US" dirty="0"/>
              <a:t>(C) </a:t>
            </a:r>
            <a:r>
              <a:rPr lang="en-US" dirty="0" err="1">
                <a:latin typeface="Courier New" charset="0"/>
                <a:ea typeface="Courier New" charset="0"/>
                <a:cs typeface="Courier New" charset="0"/>
                <a:sym typeface="Courier New" charset="0"/>
              </a:rPr>
              <a:t>MPI_Comm_size</a:t>
            </a:r>
            <a:r>
              <a:rPr lang="en-US" dirty="0">
                <a:latin typeface="Courier New" charset="0"/>
                <a:ea typeface="Courier New" charset="0"/>
                <a:cs typeface="Courier New" charset="0"/>
                <a:sym typeface="Courier New" charset="0"/>
              </a:rPr>
              <a:t>( MPI_COMM_WORLD, &amp;size );</a:t>
            </a:r>
            <a:endParaRPr lang="en-US" dirty="0"/>
          </a:p>
          <a:p>
            <a:pPr marL="1221044" lvl="1" indent="-457129">
              <a:spcBef>
                <a:spcPts val="2000"/>
              </a:spcBef>
              <a:buFont typeface="Arial"/>
              <a:buChar char="•"/>
            </a:pPr>
            <a:r>
              <a:rPr lang="en-US" dirty="0"/>
              <a:t>(F) </a:t>
            </a:r>
            <a:r>
              <a:rPr lang="en-US" dirty="0">
                <a:latin typeface="Courier New" charset="0"/>
                <a:ea typeface="Courier New" charset="0"/>
                <a:cs typeface="Courier New" charset="0"/>
                <a:sym typeface="Courier New" charset="0"/>
              </a:rPr>
              <a:t>MPI_COMM_SIZE( MPI_COMM_WORLD, size, </a:t>
            </a:r>
            <a:r>
              <a:rPr lang="en-US" dirty="0" err="1">
                <a:latin typeface="Courier New" charset="0"/>
                <a:ea typeface="Courier New" charset="0"/>
                <a:cs typeface="Courier New" charset="0"/>
                <a:sym typeface="Courier New" charset="0"/>
              </a:rPr>
              <a:t>ierr</a:t>
            </a:r>
            <a:r>
              <a:rPr lang="en-US" dirty="0">
                <a:latin typeface="Courier New" charset="0"/>
                <a:ea typeface="Courier New" charset="0"/>
                <a:cs typeface="Courier New" charset="0"/>
                <a:sym typeface="Courier New" charset="0"/>
              </a:rPr>
              <a:t>)</a:t>
            </a:r>
            <a:endParaRPr lang="en-US" dirty="0" smtClean="0"/>
          </a:p>
          <a:p>
            <a:pPr marL="700934">
              <a:spcBef>
                <a:spcPts val="2000"/>
              </a:spcBef>
              <a:buFont typeface="Arial"/>
              <a:buChar char="•"/>
            </a:pPr>
            <a:r>
              <a:rPr lang="en-US" dirty="0" smtClean="0"/>
              <a:t>Q: Which </a:t>
            </a:r>
            <a:r>
              <a:rPr lang="en-US" dirty="0"/>
              <a:t>one is which</a:t>
            </a:r>
            <a:r>
              <a:rPr lang="en-US" dirty="0" smtClean="0"/>
              <a:t>? A: [0,(N-1)]</a:t>
            </a:r>
          </a:p>
          <a:p>
            <a:pPr marL="1221044" lvl="1" indent="-457129">
              <a:spcBef>
                <a:spcPts val="2000"/>
              </a:spcBef>
              <a:buFont typeface="Arial"/>
              <a:buChar char="•"/>
            </a:pPr>
            <a:r>
              <a:rPr lang="en-US" dirty="0"/>
              <a:t>(C) </a:t>
            </a:r>
            <a:r>
              <a:rPr lang="en-US" dirty="0" err="1">
                <a:latin typeface="Courier New" charset="0"/>
                <a:ea typeface="Courier New" charset="0"/>
                <a:cs typeface="Courier New" charset="0"/>
                <a:sym typeface="Courier New" charset="0"/>
              </a:rPr>
              <a:t>MPI_Comm_rank</a:t>
            </a:r>
            <a:r>
              <a:rPr lang="en-US" dirty="0">
                <a:latin typeface="Courier New" charset="0"/>
                <a:ea typeface="Courier New" charset="0"/>
                <a:cs typeface="Courier New" charset="0"/>
                <a:sym typeface="Courier New" charset="0"/>
              </a:rPr>
              <a:t>( MPI_COMM_WORLD, &amp;rank );</a:t>
            </a:r>
            <a:endParaRPr lang="en-US" dirty="0"/>
          </a:p>
          <a:p>
            <a:pPr marL="1221044" lvl="1" indent="-457129">
              <a:spcBef>
                <a:spcPts val="2000"/>
              </a:spcBef>
              <a:buFont typeface="Arial"/>
              <a:buChar char="•"/>
            </a:pPr>
            <a:r>
              <a:rPr lang="en-US" dirty="0"/>
              <a:t>(F) </a:t>
            </a:r>
            <a:r>
              <a:rPr lang="en-US" dirty="0">
                <a:latin typeface="Courier New" charset="0"/>
                <a:ea typeface="Courier New" charset="0"/>
                <a:cs typeface="Courier New" charset="0"/>
                <a:sym typeface="Courier New" charset="0"/>
              </a:rPr>
              <a:t>MPI_COMM_RANK( MPI_COMM_WORLD, rank, </a:t>
            </a:r>
            <a:r>
              <a:rPr lang="en-US" dirty="0" err="1">
                <a:latin typeface="Courier New" charset="0"/>
                <a:ea typeface="Courier New" charset="0"/>
                <a:cs typeface="Courier New" charset="0"/>
                <a:sym typeface="Courier New" charset="0"/>
              </a:rPr>
              <a:t>ierr</a:t>
            </a:r>
            <a:r>
              <a:rPr lang="en-US" dirty="0">
                <a:latin typeface="Courier New" charset="0"/>
                <a:ea typeface="Courier New" charset="0"/>
                <a:cs typeface="Courier New" charset="0"/>
                <a:sym typeface="Courier New" charset="0"/>
              </a:rPr>
              <a:t>)</a:t>
            </a:r>
            <a:endParaRPr lang="en-US" dirty="0">
              <a:latin typeface="Courier New" charset="0"/>
              <a:sym typeface="Courier New" charset="0"/>
            </a:endParaRPr>
          </a:p>
          <a:p>
            <a:pPr marL="1221044" lvl="1" indent="-457129">
              <a:spcBef>
                <a:spcPts val="2000"/>
              </a:spcBef>
              <a:buFont typeface="Arial"/>
              <a:buChar char="•"/>
            </a:pPr>
            <a:r>
              <a:rPr lang="en-US" dirty="0"/>
              <a:t>The rank number is between</a:t>
            </a:r>
            <a:r>
              <a:rPr lang="en-US" dirty="0">
                <a:latin typeface="Courier New" charset="0"/>
                <a:ea typeface="Courier New" charset="0"/>
                <a:cs typeface="Courier New" charset="0"/>
                <a:sym typeface="Courier New" charset="0"/>
              </a:rPr>
              <a:t> 0 </a:t>
            </a:r>
            <a:r>
              <a:rPr lang="en-US" dirty="0"/>
              <a:t>and</a:t>
            </a:r>
            <a:r>
              <a:rPr lang="en-US" dirty="0">
                <a:latin typeface="Courier New" charset="0"/>
                <a:ea typeface="Courier New" charset="0"/>
                <a:cs typeface="Courier New" charset="0"/>
                <a:sym typeface="Courier New" charset="0"/>
              </a:rPr>
              <a:t> (size - 1</a:t>
            </a:r>
            <a:r>
              <a:rPr lang="en-US" dirty="0" smtClean="0">
                <a:latin typeface="Courier New" charset="0"/>
                <a:ea typeface="Courier New" charset="0"/>
                <a:cs typeface="Courier New" charset="0"/>
                <a:sym typeface="Courier New" charset="0"/>
              </a:rPr>
              <a:t>)</a:t>
            </a:r>
            <a:r>
              <a:rPr lang="en-US" dirty="0" smtClean="0">
                <a:sym typeface="Courier New" charset="0"/>
              </a:rPr>
              <a:t> unique per process</a:t>
            </a:r>
            <a:endParaRPr lang="en-US" dirty="0">
              <a:sym typeface="Courier New" charset="0"/>
            </a:endParaRPr>
          </a:p>
        </p:txBody>
      </p:sp>
      <p:sp>
        <p:nvSpPr>
          <p:cNvPr id="4" name="Slide Number Placeholder 3"/>
          <p:cNvSpPr>
            <a:spLocks noGrp="1"/>
          </p:cNvSpPr>
          <p:nvPr>
            <p:ph type="sldNum" sz="quarter" idx="4294967295"/>
          </p:nvPr>
        </p:nvSpPr>
        <p:spPr>
          <a:xfrm>
            <a:off x="12692065" y="8610600"/>
            <a:ext cx="312737" cy="317500"/>
          </a:xfrm>
        </p:spPr>
        <p:txBody>
          <a:bodyPr/>
          <a:lstStyle/>
          <a:p>
            <a:fld id="{B10F5B41-B5FE-CF4D-8540-0899486F672B}" type="slidenum">
              <a:rPr lang="en-US"/>
              <a:pPr/>
              <a:t>11</a:t>
            </a:fld>
            <a:endParaRPr lang="en-US"/>
          </a:p>
        </p:txBody>
      </p:sp>
    </p:spTree>
    <p:extLst>
      <p:ext uri="{BB962C8B-B14F-4D97-AF65-F5344CB8AC3E}">
        <p14:creationId xmlns:p14="http://schemas.microsoft.com/office/powerpoint/2010/main" val="26059471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ln/>
        </p:spPr>
        <p:txBody>
          <a:bodyPr/>
          <a:lstStyle/>
          <a:p>
            <a:r>
              <a:rPr lang="en-US"/>
              <a:t>Sending and receiving messages</a:t>
            </a:r>
          </a:p>
        </p:txBody>
      </p:sp>
      <p:sp>
        <p:nvSpPr>
          <p:cNvPr id="27650" name="Rectangle 2"/>
          <p:cNvSpPr>
            <a:spLocks noGrp="1" noChangeArrowheads="1"/>
          </p:cNvSpPr>
          <p:nvPr>
            <p:ph idx="1"/>
          </p:nvPr>
        </p:nvSpPr>
        <p:spPr>
          <a:xfrm>
            <a:off x="1173808" y="4588769"/>
            <a:ext cx="10712704" cy="5543296"/>
          </a:xfrm>
          <a:ln/>
        </p:spPr>
        <p:txBody>
          <a:bodyPr/>
          <a:lstStyle/>
          <a:p>
            <a:pPr marL="700934">
              <a:buFont typeface="Arial"/>
              <a:buChar char="•"/>
            </a:pPr>
            <a:r>
              <a:rPr lang="en-US" dirty="0"/>
              <a:t>Questions</a:t>
            </a:r>
          </a:p>
          <a:p>
            <a:pPr marL="1109302" lvl="1">
              <a:buFont typeface="Arial"/>
              <a:buChar char="•"/>
            </a:pPr>
            <a:r>
              <a:rPr lang="en-US" dirty="0"/>
              <a:t>Where is the data?</a:t>
            </a:r>
          </a:p>
          <a:p>
            <a:pPr marL="1109302" lvl="1">
              <a:buFont typeface="Arial"/>
              <a:buChar char="•"/>
            </a:pPr>
            <a:r>
              <a:rPr lang="en-US" dirty="0"/>
              <a:t>What type of data?</a:t>
            </a:r>
          </a:p>
          <a:p>
            <a:pPr marL="1109302" lvl="1">
              <a:buFont typeface="Arial"/>
              <a:buChar char="•"/>
            </a:pPr>
            <a:r>
              <a:rPr lang="en-US" dirty="0"/>
              <a:t>How much data is sent?</a:t>
            </a:r>
          </a:p>
          <a:p>
            <a:pPr marL="1109302" lvl="1">
              <a:buFont typeface="Arial"/>
              <a:buChar char="•"/>
            </a:pPr>
            <a:r>
              <a:rPr lang="en-US" dirty="0"/>
              <a:t>To whom is the data sent?</a:t>
            </a:r>
          </a:p>
          <a:p>
            <a:pPr marL="1109302" lvl="1">
              <a:buFont typeface="Arial"/>
              <a:buChar char="•"/>
            </a:pPr>
            <a:r>
              <a:rPr lang="en-US" dirty="0"/>
              <a:t>How does the receiver know which data to collect?</a:t>
            </a:r>
          </a:p>
        </p:txBody>
      </p:sp>
      <p:sp>
        <p:nvSpPr>
          <p:cNvPr id="5" name="Slide Number Placeholder 3"/>
          <p:cNvSpPr>
            <a:spLocks noGrp="1"/>
          </p:cNvSpPr>
          <p:nvPr>
            <p:ph type="sldNum" sz="quarter" idx="4294967295"/>
          </p:nvPr>
        </p:nvSpPr>
        <p:spPr>
          <a:xfrm>
            <a:off x="12692065" y="8610600"/>
            <a:ext cx="312737" cy="317500"/>
          </a:xfrm>
        </p:spPr>
        <p:txBody>
          <a:bodyPr/>
          <a:lstStyle/>
          <a:p>
            <a:fld id="{6E77E10C-53B1-9641-A566-E53D21AD9A08}" type="slidenum">
              <a:rPr lang="en-US"/>
              <a:pPr/>
              <a:t>12</a:t>
            </a:fld>
            <a:endParaRPr lang="en-US"/>
          </a:p>
        </p:txBody>
      </p:sp>
      <p:pic>
        <p:nvPicPr>
          <p:cNvPr id="27651" name="Picture 3"/>
          <p:cNvPicPr>
            <a:picLocks noChangeAspect="1" noChangeArrowheads="1"/>
          </p:cNvPicPr>
          <p:nvPr/>
        </p:nvPicPr>
        <p:blipFill>
          <a:blip r:embed="rId2"/>
          <a:srcRect/>
          <a:stretch>
            <a:fillRect/>
          </a:stretch>
        </p:blipFill>
        <p:spPr bwMode="auto">
          <a:xfrm>
            <a:off x="7294488" y="2717641"/>
            <a:ext cx="5088128" cy="4535424"/>
          </a:xfrm>
          <a:prstGeom prst="rect">
            <a:avLst/>
          </a:prstGeom>
          <a:noFill/>
          <a:ln w="12700">
            <a:noFill/>
            <a:miter lim="800000"/>
            <a:headEnd/>
            <a:tailEnd/>
          </a:ln>
        </p:spPr>
      </p:pic>
    </p:spTree>
    <p:extLst>
      <p:ext uri="{BB962C8B-B14F-4D97-AF65-F5344CB8AC3E}">
        <p14:creationId xmlns:p14="http://schemas.microsoft.com/office/powerpoint/2010/main" val="22499610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a:ln/>
        </p:spPr>
        <p:txBody>
          <a:bodyPr/>
          <a:lstStyle/>
          <a:p>
            <a:r>
              <a:rPr lang="en-US"/>
              <a:t>What is contained within a message?</a:t>
            </a:r>
          </a:p>
        </p:txBody>
      </p:sp>
      <p:sp>
        <p:nvSpPr>
          <p:cNvPr id="28674" name="Rectangle 2"/>
          <p:cNvSpPr>
            <a:spLocks noGrp="1" noChangeArrowheads="1"/>
          </p:cNvSpPr>
          <p:nvPr>
            <p:ph idx="1"/>
          </p:nvPr>
        </p:nvSpPr>
        <p:spPr>
          <a:ln/>
        </p:spPr>
        <p:txBody>
          <a:bodyPr>
            <a:normAutofit/>
          </a:bodyPr>
          <a:lstStyle/>
          <a:p>
            <a:pPr marL="700934">
              <a:spcBef>
                <a:spcPts val="2000"/>
              </a:spcBef>
              <a:buFont typeface="Arial"/>
              <a:buChar char="•"/>
            </a:pPr>
            <a:r>
              <a:rPr lang="en-US" dirty="0"/>
              <a:t>message data</a:t>
            </a:r>
          </a:p>
          <a:p>
            <a:pPr marL="1109302" lvl="1">
              <a:spcBef>
                <a:spcPts val="2000"/>
              </a:spcBef>
              <a:buFont typeface="Arial"/>
              <a:buChar char="•"/>
            </a:pPr>
            <a:r>
              <a:rPr lang="en-US" dirty="0"/>
              <a:t>buffer</a:t>
            </a:r>
          </a:p>
          <a:p>
            <a:pPr marL="1109302" lvl="1">
              <a:spcBef>
                <a:spcPts val="2000"/>
              </a:spcBef>
              <a:buFont typeface="Arial"/>
              <a:buChar char="•"/>
            </a:pPr>
            <a:r>
              <a:rPr lang="en-US" dirty="0"/>
              <a:t>count</a:t>
            </a:r>
          </a:p>
          <a:p>
            <a:pPr marL="1109302" lvl="1">
              <a:spcBef>
                <a:spcPts val="2000"/>
              </a:spcBef>
              <a:buFont typeface="Arial"/>
              <a:buChar char="•"/>
            </a:pPr>
            <a:r>
              <a:rPr lang="en-US" dirty="0" err="1"/>
              <a:t>datatype</a:t>
            </a:r>
            <a:endParaRPr lang="en-US" dirty="0"/>
          </a:p>
          <a:p>
            <a:pPr marL="700934">
              <a:spcBef>
                <a:spcPts val="2000"/>
              </a:spcBef>
              <a:buFont typeface="Arial"/>
              <a:buChar char="•"/>
            </a:pPr>
            <a:r>
              <a:rPr lang="en-US" dirty="0"/>
              <a:t>message envelope</a:t>
            </a:r>
          </a:p>
          <a:p>
            <a:pPr marL="1109302" lvl="1">
              <a:spcBef>
                <a:spcPts val="2000"/>
              </a:spcBef>
              <a:buFont typeface="Arial"/>
              <a:buChar char="•"/>
            </a:pPr>
            <a:r>
              <a:rPr lang="en-US" dirty="0"/>
              <a:t>source/destination rank</a:t>
            </a:r>
          </a:p>
          <a:p>
            <a:pPr marL="1109302" lvl="1">
              <a:spcBef>
                <a:spcPts val="2000"/>
              </a:spcBef>
              <a:buFont typeface="Arial"/>
              <a:buChar char="•"/>
            </a:pPr>
            <a:r>
              <a:rPr lang="en-US" dirty="0"/>
              <a:t>message tag (tags are used to discriminate among messages)</a:t>
            </a:r>
          </a:p>
          <a:p>
            <a:pPr marL="1109302" lvl="1">
              <a:spcBef>
                <a:spcPts val="2000"/>
              </a:spcBef>
              <a:buFont typeface="Arial"/>
              <a:buChar char="•"/>
            </a:pPr>
            <a:r>
              <a:rPr lang="en-US" dirty="0"/>
              <a:t>communicator</a:t>
            </a:r>
          </a:p>
        </p:txBody>
      </p:sp>
      <p:sp>
        <p:nvSpPr>
          <p:cNvPr id="4" name="Slide Number Placeholder 3"/>
          <p:cNvSpPr>
            <a:spLocks noGrp="1"/>
          </p:cNvSpPr>
          <p:nvPr>
            <p:ph type="sldNum" sz="quarter" idx="4294967295"/>
          </p:nvPr>
        </p:nvSpPr>
        <p:spPr>
          <a:xfrm>
            <a:off x="12692065" y="8610600"/>
            <a:ext cx="312737" cy="317500"/>
          </a:xfrm>
        </p:spPr>
        <p:txBody>
          <a:bodyPr/>
          <a:lstStyle/>
          <a:p>
            <a:fld id="{719AFCD8-870E-5840-A43E-64DCEEACCFDC}" type="slidenum">
              <a:rPr lang="en-US"/>
              <a:pPr/>
              <a:t>13</a:t>
            </a:fld>
            <a:endParaRPr lang="en-US"/>
          </a:p>
        </p:txBody>
      </p:sp>
    </p:spTree>
    <p:extLst>
      <p:ext uri="{BB962C8B-B14F-4D97-AF65-F5344CB8AC3E}">
        <p14:creationId xmlns:p14="http://schemas.microsoft.com/office/powerpoint/2010/main" val="3992355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ln/>
        </p:spPr>
        <p:txBody>
          <a:bodyPr/>
          <a:lstStyle/>
          <a:p>
            <a:r>
              <a:rPr lang="en-US"/>
              <a:t>MPI Standard (Blocking) Send/Receive</a:t>
            </a:r>
          </a:p>
        </p:txBody>
      </p:sp>
      <p:sp>
        <p:nvSpPr>
          <p:cNvPr id="29698" name="Rectangle 2"/>
          <p:cNvSpPr>
            <a:spLocks noGrp="1" noChangeArrowheads="1"/>
          </p:cNvSpPr>
          <p:nvPr>
            <p:ph idx="1"/>
          </p:nvPr>
        </p:nvSpPr>
        <p:spPr>
          <a:xfrm>
            <a:off x="747776" y="2232848"/>
            <a:ext cx="11769344" cy="7396480"/>
          </a:xfrm>
          <a:ln/>
        </p:spPr>
        <p:txBody>
          <a:bodyPr/>
          <a:lstStyle/>
          <a:p>
            <a:pPr marL="700934">
              <a:spcBef>
                <a:spcPts val="799"/>
              </a:spcBef>
              <a:buFont typeface="Arial"/>
              <a:buChar char="•"/>
            </a:pPr>
            <a:r>
              <a:rPr lang="en-US" dirty="0"/>
              <a:t>Syntax</a:t>
            </a:r>
          </a:p>
          <a:p>
            <a:pPr marL="1109302" lvl="1">
              <a:spcBef>
                <a:spcPts val="799"/>
              </a:spcBef>
              <a:buFont typeface="Arial"/>
              <a:buChar char="•"/>
            </a:pPr>
            <a:r>
              <a:rPr lang="en-US" dirty="0" err="1">
                <a:latin typeface="Courier New" charset="0"/>
                <a:ea typeface="Courier New" charset="0"/>
                <a:cs typeface="Courier New" charset="0"/>
                <a:sym typeface="Courier New" charset="0"/>
              </a:rPr>
              <a:t>MPI_Send(void</a:t>
            </a:r>
            <a:r>
              <a:rPr lang="en-US" dirty="0">
                <a:latin typeface="Courier New" charset="0"/>
                <a:ea typeface="Courier New" charset="0"/>
                <a:cs typeface="Courier New" charset="0"/>
                <a:sym typeface="Courier New" charset="0"/>
              </a:rPr>
              <a:t> *buffer, </a:t>
            </a:r>
            <a:r>
              <a:rPr lang="en-US" dirty="0" err="1">
                <a:latin typeface="Courier New" charset="0"/>
                <a:ea typeface="Courier New" charset="0"/>
                <a:cs typeface="Courier New" charset="0"/>
                <a:sym typeface="Courier New" charset="0"/>
              </a:rPr>
              <a:t>int</a:t>
            </a:r>
            <a:r>
              <a:rPr lang="en-US" dirty="0">
                <a:latin typeface="Courier New" charset="0"/>
                <a:ea typeface="Courier New" charset="0"/>
                <a:cs typeface="Courier New" charset="0"/>
                <a:sym typeface="Courier New" charset="0"/>
              </a:rPr>
              <a:t> count, </a:t>
            </a:r>
            <a:r>
              <a:rPr lang="en-US" dirty="0" err="1">
                <a:latin typeface="Courier New" charset="0"/>
                <a:ea typeface="Courier New" charset="0"/>
                <a:cs typeface="Courier New" charset="0"/>
                <a:sym typeface="Courier New" charset="0"/>
              </a:rPr>
              <a:t>MPI_Datatype</a:t>
            </a:r>
            <a:r>
              <a:rPr lang="en-US" dirty="0">
                <a:latin typeface="Courier New" charset="0"/>
                <a:ea typeface="Courier New" charset="0"/>
                <a:cs typeface="Courier New" charset="0"/>
                <a:sym typeface="Courier New" charset="0"/>
              </a:rPr>
              <a:t> type, </a:t>
            </a:r>
            <a:r>
              <a:rPr lang="en-US" dirty="0" err="1">
                <a:latin typeface="Courier New" charset="0"/>
                <a:ea typeface="Courier New" charset="0"/>
                <a:cs typeface="Courier New" charset="0"/>
                <a:sym typeface="Courier New" charset="0"/>
              </a:rPr>
              <a:t>int</a:t>
            </a:r>
            <a:r>
              <a:rPr lang="en-US" dirty="0">
                <a:latin typeface="Courier New" charset="0"/>
                <a:ea typeface="Courier New" charset="0"/>
                <a:cs typeface="Courier New" charset="0"/>
                <a:sym typeface="Courier New" charset="0"/>
              </a:rPr>
              <a:t> </a:t>
            </a:r>
            <a:r>
              <a:rPr lang="en-US" dirty="0" err="1">
                <a:latin typeface="Courier New" charset="0"/>
                <a:ea typeface="Courier New" charset="0"/>
                <a:cs typeface="Courier New" charset="0"/>
                <a:sym typeface="Courier New" charset="0"/>
              </a:rPr>
              <a:t>dest</a:t>
            </a:r>
            <a:r>
              <a:rPr lang="en-US" dirty="0">
                <a:latin typeface="Courier New" charset="0"/>
                <a:ea typeface="Courier New" charset="0"/>
                <a:cs typeface="Courier New" charset="0"/>
                <a:sym typeface="Courier New" charset="0"/>
              </a:rPr>
              <a:t>, </a:t>
            </a:r>
            <a:r>
              <a:rPr lang="en-US" dirty="0" err="1">
                <a:latin typeface="Courier New" charset="0"/>
                <a:ea typeface="Courier New" charset="0"/>
                <a:cs typeface="Courier New" charset="0"/>
                <a:sym typeface="Courier New" charset="0"/>
              </a:rPr>
              <a:t>int</a:t>
            </a:r>
            <a:r>
              <a:rPr lang="en-US" dirty="0">
                <a:latin typeface="Courier New" charset="0"/>
                <a:ea typeface="Courier New" charset="0"/>
                <a:cs typeface="Courier New" charset="0"/>
                <a:sym typeface="Courier New" charset="0"/>
              </a:rPr>
              <a:t> tag, </a:t>
            </a:r>
            <a:r>
              <a:rPr lang="en-US" dirty="0" err="1">
                <a:latin typeface="Courier New" charset="0"/>
                <a:ea typeface="Courier New" charset="0"/>
                <a:cs typeface="Courier New" charset="0"/>
                <a:sym typeface="Courier New" charset="0"/>
              </a:rPr>
              <a:t>MPI_Comm</a:t>
            </a:r>
            <a:r>
              <a:rPr lang="en-US" dirty="0">
                <a:latin typeface="Courier New" charset="0"/>
                <a:ea typeface="Courier New" charset="0"/>
                <a:cs typeface="Courier New" charset="0"/>
                <a:sym typeface="Courier New" charset="0"/>
              </a:rPr>
              <a:t> </a:t>
            </a:r>
            <a:r>
              <a:rPr lang="en-US" dirty="0" err="1">
                <a:latin typeface="Courier New" charset="0"/>
                <a:ea typeface="Courier New" charset="0"/>
                <a:cs typeface="Courier New" charset="0"/>
                <a:sym typeface="Courier New" charset="0"/>
              </a:rPr>
              <a:t>comm</a:t>
            </a:r>
            <a:r>
              <a:rPr lang="en-US" dirty="0">
                <a:latin typeface="Courier New" charset="0"/>
                <a:ea typeface="Courier New" charset="0"/>
                <a:cs typeface="Courier New" charset="0"/>
                <a:sym typeface="Courier New" charset="0"/>
              </a:rPr>
              <a:t>);</a:t>
            </a:r>
            <a:endParaRPr lang="en-US" dirty="0"/>
          </a:p>
          <a:p>
            <a:pPr marL="1109302" lvl="1">
              <a:spcBef>
                <a:spcPts val="799"/>
              </a:spcBef>
              <a:buFont typeface="Arial"/>
              <a:buChar char="•"/>
            </a:pPr>
            <a:r>
              <a:rPr lang="en-US" dirty="0" err="1">
                <a:latin typeface="Courier New" charset="0"/>
                <a:ea typeface="Courier New" charset="0"/>
                <a:cs typeface="Courier New" charset="0"/>
                <a:sym typeface="Courier New" charset="0"/>
              </a:rPr>
              <a:t>MPI_Recv(void</a:t>
            </a:r>
            <a:r>
              <a:rPr lang="en-US" dirty="0">
                <a:latin typeface="Courier New" charset="0"/>
                <a:ea typeface="Courier New" charset="0"/>
                <a:cs typeface="Courier New" charset="0"/>
                <a:sym typeface="Courier New" charset="0"/>
              </a:rPr>
              <a:t> *buffer, </a:t>
            </a:r>
            <a:r>
              <a:rPr lang="en-US" dirty="0" err="1">
                <a:latin typeface="Courier New" charset="0"/>
                <a:ea typeface="Courier New" charset="0"/>
                <a:cs typeface="Courier New" charset="0"/>
                <a:sym typeface="Courier New" charset="0"/>
              </a:rPr>
              <a:t>int</a:t>
            </a:r>
            <a:r>
              <a:rPr lang="en-US" dirty="0">
                <a:latin typeface="Courier New" charset="0"/>
                <a:ea typeface="Courier New" charset="0"/>
                <a:cs typeface="Courier New" charset="0"/>
                <a:sym typeface="Courier New" charset="0"/>
              </a:rPr>
              <a:t> count, </a:t>
            </a:r>
            <a:r>
              <a:rPr lang="en-US" dirty="0" err="1">
                <a:latin typeface="Courier New" charset="0"/>
                <a:ea typeface="Courier New" charset="0"/>
                <a:cs typeface="Courier New" charset="0"/>
                <a:sym typeface="Courier New" charset="0"/>
              </a:rPr>
              <a:t>MPI_Datatype</a:t>
            </a:r>
            <a:r>
              <a:rPr lang="en-US" dirty="0">
                <a:latin typeface="Courier New" charset="0"/>
                <a:ea typeface="Courier New" charset="0"/>
                <a:cs typeface="Courier New" charset="0"/>
                <a:sym typeface="Courier New" charset="0"/>
              </a:rPr>
              <a:t> type, </a:t>
            </a:r>
            <a:r>
              <a:rPr lang="en-US" dirty="0" err="1">
                <a:latin typeface="Courier New" charset="0"/>
                <a:ea typeface="Courier New" charset="0"/>
                <a:cs typeface="Courier New" charset="0"/>
                <a:sym typeface="Courier New" charset="0"/>
              </a:rPr>
              <a:t>int</a:t>
            </a:r>
            <a:r>
              <a:rPr lang="en-US" dirty="0">
                <a:latin typeface="Courier New" charset="0"/>
                <a:ea typeface="Courier New" charset="0"/>
                <a:cs typeface="Courier New" charset="0"/>
                <a:sym typeface="Courier New" charset="0"/>
              </a:rPr>
              <a:t> </a:t>
            </a:r>
            <a:r>
              <a:rPr lang="en-US" dirty="0" err="1">
                <a:latin typeface="Courier New" charset="0"/>
                <a:ea typeface="Courier New" charset="0"/>
                <a:cs typeface="Courier New" charset="0"/>
                <a:sym typeface="Courier New" charset="0"/>
              </a:rPr>
              <a:t>src</a:t>
            </a:r>
            <a:r>
              <a:rPr lang="en-US" dirty="0">
                <a:latin typeface="Courier New" charset="0"/>
                <a:ea typeface="Courier New" charset="0"/>
                <a:cs typeface="Courier New" charset="0"/>
                <a:sym typeface="Courier New" charset="0"/>
              </a:rPr>
              <a:t>, </a:t>
            </a:r>
            <a:r>
              <a:rPr lang="en-US" dirty="0" err="1">
                <a:latin typeface="Courier New" charset="0"/>
                <a:ea typeface="Courier New" charset="0"/>
                <a:cs typeface="Courier New" charset="0"/>
                <a:sym typeface="Courier New" charset="0"/>
              </a:rPr>
              <a:t>int</a:t>
            </a:r>
            <a:r>
              <a:rPr lang="en-US" dirty="0">
                <a:latin typeface="Courier New" charset="0"/>
                <a:ea typeface="Courier New" charset="0"/>
                <a:cs typeface="Courier New" charset="0"/>
                <a:sym typeface="Courier New" charset="0"/>
              </a:rPr>
              <a:t> tag, </a:t>
            </a:r>
            <a:r>
              <a:rPr lang="en-US" dirty="0" err="1">
                <a:latin typeface="Courier New" charset="0"/>
                <a:ea typeface="Courier New" charset="0"/>
                <a:cs typeface="Courier New" charset="0"/>
                <a:sym typeface="Courier New" charset="0"/>
              </a:rPr>
              <a:t>MPI_Comm</a:t>
            </a:r>
            <a:r>
              <a:rPr lang="en-US" dirty="0">
                <a:latin typeface="Courier New" charset="0"/>
                <a:ea typeface="Courier New" charset="0"/>
                <a:cs typeface="Courier New" charset="0"/>
                <a:sym typeface="Courier New" charset="0"/>
              </a:rPr>
              <a:t> </a:t>
            </a:r>
            <a:r>
              <a:rPr lang="en-US" dirty="0" err="1">
                <a:latin typeface="Courier New" charset="0"/>
                <a:ea typeface="Courier New" charset="0"/>
                <a:cs typeface="Courier New" charset="0"/>
                <a:sym typeface="Courier New" charset="0"/>
              </a:rPr>
              <a:t>comm</a:t>
            </a:r>
            <a:r>
              <a:rPr lang="en-US" dirty="0">
                <a:latin typeface="Courier New" charset="0"/>
                <a:ea typeface="Courier New" charset="0"/>
                <a:cs typeface="Courier New" charset="0"/>
                <a:sym typeface="Courier New" charset="0"/>
              </a:rPr>
              <a:t>, </a:t>
            </a:r>
            <a:r>
              <a:rPr lang="en-US" dirty="0" err="1">
                <a:latin typeface="Courier New" charset="0"/>
                <a:ea typeface="Courier New" charset="0"/>
                <a:cs typeface="Courier New" charset="0"/>
                <a:sym typeface="Courier New" charset="0"/>
              </a:rPr>
              <a:t>MPI_Status</a:t>
            </a:r>
            <a:r>
              <a:rPr lang="en-US" dirty="0">
                <a:latin typeface="Courier New" charset="0"/>
                <a:ea typeface="Courier New" charset="0"/>
                <a:cs typeface="Courier New" charset="0"/>
                <a:sym typeface="Courier New" charset="0"/>
              </a:rPr>
              <a:t> status);</a:t>
            </a:r>
            <a:endParaRPr lang="en-US" dirty="0">
              <a:latin typeface="Courier New" charset="0"/>
              <a:sym typeface="Courier New" charset="0"/>
            </a:endParaRPr>
          </a:p>
          <a:p>
            <a:pPr marL="700934">
              <a:lnSpc>
                <a:spcPct val="90000"/>
              </a:lnSpc>
              <a:spcBef>
                <a:spcPts val="799"/>
              </a:spcBef>
              <a:buFont typeface="Arial"/>
              <a:buChar char="•"/>
            </a:pPr>
            <a:r>
              <a:rPr lang="en-US" dirty="0"/>
              <a:t>Processes are identified using </a:t>
            </a:r>
            <a:r>
              <a:rPr lang="en-US" dirty="0" err="1"/>
              <a:t>dest/src</a:t>
            </a:r>
            <a:r>
              <a:rPr lang="en-US" dirty="0"/>
              <a:t> values and the communicator within the message passing takes place</a:t>
            </a:r>
          </a:p>
          <a:p>
            <a:pPr marL="700934">
              <a:lnSpc>
                <a:spcPct val="90000"/>
              </a:lnSpc>
              <a:spcBef>
                <a:spcPts val="799"/>
              </a:spcBef>
              <a:buFont typeface="Arial"/>
              <a:buChar char="•"/>
            </a:pPr>
            <a:r>
              <a:rPr lang="en-US" dirty="0"/>
              <a:t>Tags are used to deal with multiple messages in an orderly manner</a:t>
            </a:r>
          </a:p>
          <a:p>
            <a:pPr marL="1109302" lvl="1">
              <a:lnSpc>
                <a:spcPct val="90000"/>
              </a:lnSpc>
              <a:spcBef>
                <a:spcPts val="799"/>
              </a:spcBef>
              <a:buFont typeface="Arial"/>
              <a:buChar char="•"/>
            </a:pPr>
            <a:r>
              <a:rPr lang="en-US" dirty="0"/>
              <a:t>MPI_ANY_TAG and MPI_ANY_SOURCE may be used as wildcards on the receiving process</a:t>
            </a:r>
          </a:p>
        </p:txBody>
      </p:sp>
      <p:sp>
        <p:nvSpPr>
          <p:cNvPr id="4" name="Slide Number Placeholder 3"/>
          <p:cNvSpPr>
            <a:spLocks noGrp="1"/>
          </p:cNvSpPr>
          <p:nvPr>
            <p:ph type="sldNum" sz="quarter" idx="4294967295"/>
          </p:nvPr>
        </p:nvSpPr>
        <p:spPr>
          <a:xfrm>
            <a:off x="12692065" y="8610600"/>
            <a:ext cx="312737" cy="317500"/>
          </a:xfrm>
        </p:spPr>
        <p:txBody>
          <a:bodyPr/>
          <a:lstStyle/>
          <a:p>
            <a:fld id="{467AEF33-B9A1-B447-B350-DB08CAA8F54C}" type="slidenum">
              <a:rPr lang="en-US"/>
              <a:pPr/>
              <a:t>14</a:t>
            </a:fld>
            <a:endParaRPr lang="en-US"/>
          </a:p>
        </p:txBody>
      </p:sp>
    </p:spTree>
    <p:extLst>
      <p:ext uri="{BB962C8B-B14F-4D97-AF65-F5344CB8AC3E}">
        <p14:creationId xmlns:p14="http://schemas.microsoft.com/office/powerpoint/2010/main" val="35128937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MPI </a:t>
            </a:r>
            <a:r>
              <a:rPr lang="en-US" dirty="0" err="1" smtClean="0"/>
              <a:t>Datatypes</a:t>
            </a:r>
            <a:endParaRPr lang="en-US" dirty="0"/>
          </a:p>
        </p:txBody>
      </p:sp>
      <p:sp>
        <p:nvSpPr>
          <p:cNvPr id="4" name="Slide Number Placeholder 3"/>
          <p:cNvSpPr>
            <a:spLocks noGrp="1"/>
          </p:cNvSpPr>
          <p:nvPr>
            <p:ph type="sldNum" sz="quarter" idx="4294967295"/>
          </p:nvPr>
        </p:nvSpPr>
        <p:spPr>
          <a:xfrm>
            <a:off x="12692065" y="8610600"/>
            <a:ext cx="312737" cy="317500"/>
          </a:xfrm>
        </p:spPr>
        <p:txBody>
          <a:bodyPr/>
          <a:lstStyle/>
          <a:p>
            <a:fld id="{392B6BAC-1DC2-1B48-8880-1DF4F31A6F28}" type="slidenum">
              <a:rPr lang="en-US" smtClean="0"/>
              <a:pPr/>
              <a:t>15</a:t>
            </a:fld>
            <a:endParaRPr lang="en-US"/>
          </a:p>
        </p:txBody>
      </p:sp>
      <p:pic>
        <p:nvPicPr>
          <p:cNvPr id="5" name="Picture 4"/>
          <p:cNvPicPr>
            <a:picLocks noChangeAspect="1"/>
          </p:cNvPicPr>
          <p:nvPr/>
        </p:nvPicPr>
        <p:blipFill>
          <a:blip r:embed="rId2"/>
          <a:stretch>
            <a:fillRect/>
          </a:stretch>
        </p:blipFill>
        <p:spPr>
          <a:xfrm>
            <a:off x="0" y="2303713"/>
            <a:ext cx="13004800" cy="7469632"/>
          </a:xfrm>
          <a:prstGeom prst="rect">
            <a:avLst/>
          </a:prstGeom>
        </p:spPr>
      </p:pic>
    </p:spTree>
    <p:extLst>
      <p:ext uri="{BB962C8B-B14F-4D97-AF65-F5344CB8AC3E}">
        <p14:creationId xmlns:p14="http://schemas.microsoft.com/office/powerpoint/2010/main" val="1091855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ln/>
        </p:spPr>
        <p:txBody>
          <a:bodyPr/>
          <a:lstStyle/>
          <a:p>
            <a:r>
              <a:rPr lang="en-US"/>
              <a:t>Getting information about a message</a:t>
            </a:r>
          </a:p>
        </p:txBody>
      </p:sp>
      <p:sp>
        <p:nvSpPr>
          <p:cNvPr id="30722" name="Rectangle 2"/>
          <p:cNvSpPr>
            <a:spLocks noGrp="1" noChangeArrowheads="1"/>
          </p:cNvSpPr>
          <p:nvPr>
            <p:ph idx="1"/>
          </p:nvPr>
        </p:nvSpPr>
        <p:spPr>
          <a:ln/>
        </p:spPr>
        <p:txBody>
          <a:bodyPr/>
          <a:lstStyle/>
          <a:p>
            <a:pPr marL="700934">
              <a:spcBef>
                <a:spcPts val="3200"/>
              </a:spcBef>
              <a:buFont typeface="Arial"/>
              <a:buChar char="•"/>
            </a:pPr>
            <a:r>
              <a:rPr lang="en-US" dirty="0"/>
              <a:t>Information of source and tag is stored in </a:t>
            </a:r>
            <a:r>
              <a:rPr lang="en-US" dirty="0" err="1"/>
              <a:t>MPI_Status</a:t>
            </a:r>
            <a:r>
              <a:rPr lang="en-US" dirty="0"/>
              <a:t> variable</a:t>
            </a:r>
          </a:p>
          <a:p>
            <a:pPr marL="1109302" lvl="1">
              <a:spcBef>
                <a:spcPts val="3200"/>
              </a:spcBef>
              <a:buFont typeface="Arial"/>
              <a:buChar char="•"/>
            </a:pPr>
            <a:r>
              <a:rPr lang="en-US" dirty="0" err="1"/>
              <a:t>status.MPI_SOURCE</a:t>
            </a:r>
            <a:endParaRPr lang="en-US" dirty="0"/>
          </a:p>
          <a:p>
            <a:pPr marL="1109302" lvl="1">
              <a:spcBef>
                <a:spcPts val="3200"/>
              </a:spcBef>
              <a:buFont typeface="Arial"/>
              <a:buChar char="•"/>
            </a:pPr>
            <a:r>
              <a:rPr lang="en-US" dirty="0" err="1"/>
              <a:t>status.MPI_TAG</a:t>
            </a:r>
            <a:endParaRPr lang="en-US" dirty="0"/>
          </a:p>
          <a:p>
            <a:pPr marL="700934">
              <a:spcBef>
                <a:spcPts val="3200"/>
              </a:spcBef>
              <a:buFont typeface="Arial"/>
              <a:buChar char="•"/>
            </a:pPr>
            <a:r>
              <a:rPr lang="en-US" dirty="0" err="1"/>
              <a:t>MPI_Get_count</a:t>
            </a:r>
            <a:r>
              <a:rPr lang="en-US" dirty="0"/>
              <a:t> can be used to determine how much data of a particular type has been received</a:t>
            </a:r>
          </a:p>
          <a:p>
            <a:pPr marL="1109302" lvl="1">
              <a:spcBef>
                <a:spcPts val="3200"/>
              </a:spcBef>
              <a:buFont typeface="Arial"/>
              <a:buChar char="•"/>
            </a:pPr>
            <a:r>
              <a:rPr lang="en-US" dirty="0" err="1"/>
              <a:t>MPI_Get_count</a:t>
            </a:r>
            <a:r>
              <a:rPr lang="en-US" dirty="0"/>
              <a:t>( &amp;status, </a:t>
            </a:r>
            <a:r>
              <a:rPr lang="en-US" dirty="0" err="1"/>
              <a:t>MPI_Datatype</a:t>
            </a:r>
            <a:r>
              <a:rPr lang="en-US" dirty="0"/>
              <a:t>, &amp;count);</a:t>
            </a:r>
          </a:p>
        </p:txBody>
      </p:sp>
    </p:spTree>
    <p:extLst>
      <p:ext uri="{BB962C8B-B14F-4D97-AF65-F5344CB8AC3E}">
        <p14:creationId xmlns:p14="http://schemas.microsoft.com/office/powerpoint/2010/main" val="3644841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a:xfrm>
            <a:off x="669751" y="1060376"/>
            <a:ext cx="11704320" cy="1153547"/>
          </a:xfrm>
          <a:ln/>
        </p:spPr>
        <p:txBody>
          <a:bodyPr/>
          <a:lstStyle/>
          <a:p>
            <a:r>
              <a:rPr lang="en-US" dirty="0" smtClean="0"/>
              <a:t>A deadlock example (?)</a:t>
            </a:r>
            <a:endParaRPr lang="en-US" dirty="0"/>
          </a:p>
        </p:txBody>
      </p:sp>
      <p:sp>
        <p:nvSpPr>
          <p:cNvPr id="31747" name="Rectangle 3"/>
          <p:cNvSpPr>
            <a:spLocks/>
          </p:cNvSpPr>
          <p:nvPr/>
        </p:nvSpPr>
        <p:spPr bwMode="auto">
          <a:xfrm>
            <a:off x="5355449" y="2140496"/>
            <a:ext cx="7430798" cy="1099497"/>
          </a:xfrm>
          <a:prstGeom prst="rect">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lIns="0" tIns="0" rIns="0" bIns="0" anchor="ctr">
            <a:prstTxWarp prst="textNoShape">
              <a:avLst/>
            </a:prstTxWarp>
          </a:bodyPr>
          <a:lstStyle/>
          <a:p>
            <a:pPr algn="l"/>
            <a:r>
              <a:rPr lang="en-US" sz="2000" dirty="0">
                <a:solidFill>
                  <a:srgbClr val="FD690C"/>
                </a:solidFill>
                <a:latin typeface="Courier New Bold" charset="0"/>
                <a:ea typeface="Courier New Bold" charset="0"/>
                <a:cs typeface="Courier New Bold" charset="0"/>
                <a:sym typeface="Courier New Bold" charset="0"/>
              </a:rPr>
              <a:t>Program Output:</a:t>
            </a:r>
          </a:p>
          <a:p>
            <a:pPr algn="l"/>
            <a:r>
              <a:rPr lang="en-US" sz="2000" dirty="0">
                <a:solidFill>
                  <a:srgbClr val="FD690C"/>
                </a:solidFill>
                <a:latin typeface="Courier New Bold" charset="0"/>
                <a:ea typeface="Courier New Bold" charset="0"/>
                <a:cs typeface="Courier New Bold" charset="0"/>
                <a:sym typeface="Courier New Bold" charset="0"/>
              </a:rPr>
              <a:t>from process 1 using tag 158 buf1[N-1] = 8.1</a:t>
            </a:r>
          </a:p>
          <a:p>
            <a:pPr algn="l"/>
            <a:r>
              <a:rPr lang="en-US" sz="2000" dirty="0">
                <a:solidFill>
                  <a:srgbClr val="FD690C"/>
                </a:solidFill>
                <a:latin typeface="Courier New Bold" charset="0"/>
                <a:ea typeface="Courier New Bold" charset="0"/>
                <a:cs typeface="Courier New Bold" charset="0"/>
                <a:sym typeface="Courier New Bold" charset="0"/>
              </a:rPr>
              <a:t>from process 0 using tag 157 buf0[N-1] = 0.9</a:t>
            </a:r>
          </a:p>
        </p:txBody>
      </p:sp>
      <p:sp>
        <p:nvSpPr>
          <p:cNvPr id="31749" name="Rectangle 5"/>
          <p:cNvSpPr>
            <a:spLocks/>
          </p:cNvSpPr>
          <p:nvPr/>
        </p:nvSpPr>
        <p:spPr bwMode="auto">
          <a:xfrm>
            <a:off x="0" y="2788568"/>
            <a:ext cx="13004800" cy="6079744"/>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r>
              <a:rPr lang="en-US" sz="1800" dirty="0">
                <a:solidFill>
                  <a:schemeClr val="tx1"/>
                </a:solidFill>
                <a:latin typeface="Courier New Bold" charset="0"/>
                <a:ea typeface="Courier New Bold" charset="0"/>
                <a:cs typeface="Courier New Bold" charset="0"/>
                <a:sym typeface="Courier New Bold" charset="0"/>
              </a:rPr>
              <a:t>	double buf0[N], buf1[N];</a:t>
            </a:r>
          </a:p>
          <a:p>
            <a:pPr algn="l"/>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MPI_Status</a:t>
            </a:r>
            <a:r>
              <a:rPr lang="en-US" sz="1800" dirty="0">
                <a:solidFill>
                  <a:schemeClr val="tx1"/>
                </a:solidFill>
                <a:latin typeface="Courier New Bold" charset="0"/>
                <a:ea typeface="Courier New Bold" charset="0"/>
                <a:cs typeface="Courier New Bold" charset="0"/>
                <a:sym typeface="Courier New Bold" charset="0"/>
              </a:rPr>
              <a:t> status;</a:t>
            </a:r>
          </a:p>
          <a:p>
            <a:pPr algn="l"/>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int</a:t>
            </a:r>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tag_of_message</a:t>
            </a:r>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src_of_message</a:t>
            </a:r>
            <a:r>
              <a:rPr lang="en-US" sz="1800" dirty="0">
                <a:solidFill>
                  <a:schemeClr val="tx1"/>
                </a:solidFill>
                <a:latin typeface="Courier New Bold" charset="0"/>
                <a:ea typeface="Courier New Bold" charset="0"/>
                <a:cs typeface="Courier New Bold" charset="0"/>
                <a:sym typeface="Courier New Bold" charset="0"/>
              </a:rPr>
              <a:t>;</a:t>
            </a:r>
          </a:p>
          <a:p>
            <a:pPr algn="l"/>
            <a:r>
              <a:rPr lang="en-US" sz="1800" dirty="0">
                <a:solidFill>
                  <a:schemeClr val="tx1"/>
                </a:solidFill>
                <a:latin typeface="Courier New Bold" charset="0"/>
                <a:ea typeface="Courier New Bold" charset="0"/>
                <a:cs typeface="Courier New Bold" charset="0"/>
                <a:sym typeface="Courier New Bold" charset="0"/>
              </a:rPr>
              <a:t>	if( rank == 0 )</a:t>
            </a:r>
          </a:p>
          <a:p>
            <a:pPr algn="l"/>
            <a:r>
              <a:rPr lang="en-US" sz="1800" dirty="0">
                <a:solidFill>
                  <a:schemeClr val="tx1"/>
                </a:solidFill>
                <a:latin typeface="Courier New Bold" charset="0"/>
                <a:ea typeface="Courier New Bold" charset="0"/>
                <a:cs typeface="Courier New Bold" charset="0"/>
                <a:sym typeface="Courier New Bold" charset="0"/>
              </a:rPr>
              <a:t>	{</a:t>
            </a:r>
          </a:p>
          <a:p>
            <a:pPr algn="l"/>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for(int</a:t>
            </a:r>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i</a:t>
            </a:r>
            <a:r>
              <a:rPr lang="en-US" sz="1800" dirty="0">
                <a:solidFill>
                  <a:schemeClr val="tx1"/>
                </a:solidFill>
                <a:latin typeface="Courier New Bold" charset="0"/>
                <a:ea typeface="Courier New Bold" charset="0"/>
                <a:cs typeface="Courier New Bold" charset="0"/>
                <a:sym typeface="Courier New Bold" charset="0"/>
              </a:rPr>
              <a:t>=0; </a:t>
            </a:r>
            <a:r>
              <a:rPr lang="en-US" sz="1800" dirty="0" err="1">
                <a:solidFill>
                  <a:schemeClr val="tx1"/>
                </a:solidFill>
                <a:latin typeface="Courier New Bold" charset="0"/>
                <a:ea typeface="Courier New Bold" charset="0"/>
                <a:cs typeface="Courier New Bold" charset="0"/>
                <a:sym typeface="Courier New Bold" charset="0"/>
              </a:rPr>
              <a:t>i</a:t>
            </a:r>
            <a:r>
              <a:rPr lang="en-US" sz="1800" dirty="0">
                <a:solidFill>
                  <a:schemeClr val="tx1"/>
                </a:solidFill>
                <a:latin typeface="Courier New Bold" charset="0"/>
                <a:ea typeface="Courier New Bold" charset="0"/>
                <a:cs typeface="Courier New Bold" charset="0"/>
                <a:sym typeface="Courier New Bold" charset="0"/>
              </a:rPr>
              <a:t>&lt;N; </a:t>
            </a:r>
            <a:r>
              <a:rPr lang="en-US" sz="1800" dirty="0" err="1">
                <a:solidFill>
                  <a:schemeClr val="tx1"/>
                </a:solidFill>
                <a:latin typeface="Courier New Bold" charset="0"/>
                <a:ea typeface="Courier New Bold" charset="0"/>
                <a:cs typeface="Courier New Bold" charset="0"/>
                <a:sym typeface="Courier New Bold" charset="0"/>
              </a:rPr>
              <a:t>i</a:t>
            </a:r>
            <a:r>
              <a:rPr lang="en-US" sz="1800" dirty="0">
                <a:solidFill>
                  <a:schemeClr val="tx1"/>
                </a:solidFill>
                <a:latin typeface="Courier New Bold" charset="0"/>
                <a:ea typeface="Courier New Bold" charset="0"/>
                <a:cs typeface="Courier New Bold" charset="0"/>
                <a:sym typeface="Courier New Bold" charset="0"/>
              </a:rPr>
              <a:t>++)	buf0[i] = 0.1 * (double) </a:t>
            </a:r>
            <a:r>
              <a:rPr lang="en-US" sz="1800" dirty="0" err="1">
                <a:solidFill>
                  <a:schemeClr val="tx1"/>
                </a:solidFill>
                <a:latin typeface="Courier New Bold" charset="0"/>
                <a:ea typeface="Courier New Bold" charset="0"/>
                <a:cs typeface="Courier New Bold" charset="0"/>
                <a:sym typeface="Courier New Bold" charset="0"/>
              </a:rPr>
              <a:t>i</a:t>
            </a:r>
            <a:r>
              <a:rPr lang="en-US" sz="1800" dirty="0">
                <a:solidFill>
                  <a:schemeClr val="tx1"/>
                </a:solidFill>
                <a:latin typeface="Courier New Bold" charset="0"/>
                <a:ea typeface="Courier New Bold" charset="0"/>
                <a:cs typeface="Courier New Bold" charset="0"/>
                <a:sym typeface="Courier New Bold" charset="0"/>
              </a:rPr>
              <a:t>;</a:t>
            </a:r>
          </a:p>
          <a:p>
            <a:pPr algn="l"/>
            <a:r>
              <a:rPr lang="en-US" sz="1800" dirty="0">
                <a:solidFill>
                  <a:schemeClr val="tx1"/>
                </a:solidFill>
                <a:latin typeface="Courier New Bold" charset="0"/>
                <a:ea typeface="Courier New Bold" charset="0"/>
                <a:cs typeface="Courier New Bold" charset="0"/>
                <a:sym typeface="Courier New Bold" charset="0"/>
              </a:rPr>
              <a:t>		MPI_Send(buf0, N, MPI_DOUBLE, 1, 157, MPI_COMM_WORLD);</a:t>
            </a:r>
          </a:p>
          <a:p>
            <a:pPr algn="l"/>
            <a:r>
              <a:rPr lang="en-US" sz="1800" dirty="0">
                <a:solidFill>
                  <a:schemeClr val="tx1"/>
                </a:solidFill>
                <a:latin typeface="Courier New Bold" charset="0"/>
                <a:ea typeface="Courier New Bold" charset="0"/>
                <a:cs typeface="Courier New Bold" charset="0"/>
                <a:sym typeface="Courier New Bold" charset="0"/>
              </a:rPr>
              <a:t>		MPI_Recv(buf1, N, MPI_DOUBLE, 1, 158, MPI_COMM_WORLD, &amp;status);</a:t>
            </a:r>
          </a:p>
          <a:p>
            <a:pPr algn="l"/>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tag_of_message</a:t>
            </a:r>
            <a:r>
              <a:rPr lang="en-US" sz="1800" dirty="0">
                <a:solidFill>
                  <a:schemeClr val="tx1"/>
                </a:solidFill>
                <a:latin typeface="Courier New Bold" charset="0"/>
                <a:ea typeface="Courier New Bold" charset="0"/>
                <a:cs typeface="Courier New Bold" charset="0"/>
                <a:sym typeface="Courier New Bold" charset="0"/>
              </a:rPr>
              <a:t> = </a:t>
            </a:r>
            <a:r>
              <a:rPr lang="en-US" sz="1800" dirty="0" err="1">
                <a:solidFill>
                  <a:schemeClr val="tx1"/>
                </a:solidFill>
                <a:latin typeface="Courier New Bold" charset="0"/>
                <a:ea typeface="Courier New Bold" charset="0"/>
                <a:cs typeface="Courier New Bold" charset="0"/>
                <a:sym typeface="Courier New Bold" charset="0"/>
              </a:rPr>
              <a:t>status.MPI_TAG</a:t>
            </a:r>
            <a:r>
              <a:rPr lang="en-US" sz="1800" dirty="0">
                <a:solidFill>
                  <a:schemeClr val="tx1"/>
                </a:solidFill>
                <a:latin typeface="Courier New Bold" charset="0"/>
                <a:ea typeface="Courier New Bold" charset="0"/>
                <a:cs typeface="Courier New Bold" charset="0"/>
                <a:sym typeface="Courier New Bold" charset="0"/>
              </a:rPr>
              <a:t>;</a:t>
            </a:r>
          </a:p>
          <a:p>
            <a:pPr algn="l"/>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src_of_message</a:t>
            </a:r>
            <a:r>
              <a:rPr lang="en-US" sz="1800" dirty="0">
                <a:solidFill>
                  <a:schemeClr val="tx1"/>
                </a:solidFill>
                <a:latin typeface="Courier New Bold" charset="0"/>
                <a:ea typeface="Courier New Bold" charset="0"/>
                <a:cs typeface="Courier New Bold" charset="0"/>
                <a:sym typeface="Courier New Bold" charset="0"/>
              </a:rPr>
              <a:t> = </a:t>
            </a:r>
            <a:r>
              <a:rPr lang="en-US" sz="1800" dirty="0" err="1">
                <a:solidFill>
                  <a:schemeClr val="tx1"/>
                </a:solidFill>
                <a:latin typeface="Courier New Bold" charset="0"/>
                <a:ea typeface="Courier New Bold" charset="0"/>
                <a:cs typeface="Courier New Bold" charset="0"/>
                <a:sym typeface="Courier New Bold" charset="0"/>
              </a:rPr>
              <a:t>status.MPI_SOURCE</a:t>
            </a:r>
            <a:r>
              <a:rPr lang="en-US" sz="1800" dirty="0">
                <a:solidFill>
                  <a:schemeClr val="tx1"/>
                </a:solidFill>
                <a:latin typeface="Courier New Bold" charset="0"/>
                <a:ea typeface="Courier New Bold" charset="0"/>
                <a:cs typeface="Courier New Bold" charset="0"/>
                <a:sym typeface="Courier New Bold" charset="0"/>
              </a:rPr>
              <a:t>;</a:t>
            </a:r>
          </a:p>
          <a:p>
            <a:pPr algn="l"/>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cout</a:t>
            </a:r>
            <a:r>
              <a:rPr lang="en-US" sz="1800" dirty="0">
                <a:solidFill>
                  <a:schemeClr val="tx1"/>
                </a:solidFill>
                <a:latin typeface="Courier New Bold" charset="0"/>
                <a:ea typeface="Courier New Bold" charset="0"/>
                <a:cs typeface="Courier New Bold" charset="0"/>
                <a:sym typeface="Courier New Bold" charset="0"/>
              </a:rPr>
              <a:t> &lt;&lt; "from process " &lt;&lt; </a:t>
            </a:r>
            <a:r>
              <a:rPr lang="en-US" sz="1800" dirty="0" err="1">
                <a:solidFill>
                  <a:schemeClr val="tx1"/>
                </a:solidFill>
                <a:latin typeface="Courier New Bold" charset="0"/>
                <a:ea typeface="Courier New Bold" charset="0"/>
                <a:cs typeface="Courier New Bold" charset="0"/>
                <a:sym typeface="Courier New Bold" charset="0"/>
              </a:rPr>
              <a:t>src_of_message</a:t>
            </a:r>
            <a:r>
              <a:rPr lang="en-US" sz="1800" dirty="0">
                <a:solidFill>
                  <a:schemeClr val="tx1"/>
                </a:solidFill>
                <a:latin typeface="Courier New Bold" charset="0"/>
                <a:ea typeface="Courier New Bold" charset="0"/>
                <a:cs typeface="Courier New Bold" charset="0"/>
                <a:sym typeface="Courier New Bold" charset="0"/>
              </a:rPr>
              <a:t> &lt;&lt; " using tag " &lt;&lt; </a:t>
            </a:r>
          </a:p>
          <a:p>
            <a:pPr algn="l"/>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tag_of_message</a:t>
            </a:r>
            <a:r>
              <a:rPr lang="en-US" sz="1800" dirty="0">
                <a:solidFill>
                  <a:schemeClr val="tx1"/>
                </a:solidFill>
                <a:latin typeface="Courier New Bold" charset="0"/>
                <a:ea typeface="Courier New Bold" charset="0"/>
                <a:cs typeface="Courier New Bold" charset="0"/>
                <a:sym typeface="Courier New Bold" charset="0"/>
              </a:rPr>
              <a:t> &lt;&lt; " buf1[N-1] = " &lt;&lt; buf1[N-1] &lt;&lt; </a:t>
            </a:r>
            <a:r>
              <a:rPr lang="en-US" sz="1800" dirty="0" err="1">
                <a:solidFill>
                  <a:schemeClr val="tx1"/>
                </a:solidFill>
                <a:latin typeface="Courier New Bold" charset="0"/>
                <a:ea typeface="Courier New Bold" charset="0"/>
                <a:cs typeface="Courier New Bold" charset="0"/>
                <a:sym typeface="Courier New Bold" charset="0"/>
              </a:rPr>
              <a:t>endl</a:t>
            </a:r>
            <a:r>
              <a:rPr lang="en-US" sz="1800" dirty="0">
                <a:solidFill>
                  <a:schemeClr val="tx1"/>
                </a:solidFill>
                <a:latin typeface="Courier New Bold" charset="0"/>
                <a:ea typeface="Courier New Bold" charset="0"/>
                <a:cs typeface="Courier New Bold" charset="0"/>
                <a:sym typeface="Courier New Bold" charset="0"/>
              </a:rPr>
              <a:t>;</a:t>
            </a:r>
          </a:p>
          <a:p>
            <a:pPr algn="l"/>
            <a:r>
              <a:rPr lang="en-US" sz="1800" dirty="0">
                <a:solidFill>
                  <a:schemeClr val="tx1"/>
                </a:solidFill>
                <a:latin typeface="Courier New Bold" charset="0"/>
                <a:ea typeface="Courier New Bold" charset="0"/>
                <a:cs typeface="Courier New Bold" charset="0"/>
                <a:sym typeface="Courier New Bold" charset="0"/>
              </a:rPr>
              <a:t>	}</a:t>
            </a:r>
          </a:p>
          <a:p>
            <a:pPr algn="l"/>
            <a:r>
              <a:rPr lang="en-US" sz="1800" dirty="0">
                <a:solidFill>
                  <a:schemeClr val="tx1"/>
                </a:solidFill>
                <a:latin typeface="Courier New Bold" charset="0"/>
                <a:ea typeface="Courier New Bold" charset="0"/>
                <a:cs typeface="Courier New Bold" charset="0"/>
                <a:sym typeface="Courier New Bold" charset="0"/>
              </a:rPr>
              <a:t>	else if ( rank == 1 )</a:t>
            </a:r>
          </a:p>
          <a:p>
            <a:pPr algn="l"/>
            <a:r>
              <a:rPr lang="en-US" sz="1800" dirty="0">
                <a:solidFill>
                  <a:schemeClr val="tx1"/>
                </a:solidFill>
                <a:latin typeface="Courier New Bold" charset="0"/>
                <a:ea typeface="Courier New Bold" charset="0"/>
                <a:cs typeface="Courier New Bold" charset="0"/>
                <a:sym typeface="Courier New Bold" charset="0"/>
              </a:rPr>
              <a:t>	{</a:t>
            </a:r>
          </a:p>
          <a:p>
            <a:pPr algn="l"/>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for(int</a:t>
            </a:r>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i</a:t>
            </a:r>
            <a:r>
              <a:rPr lang="en-US" sz="1800" dirty="0">
                <a:solidFill>
                  <a:schemeClr val="tx1"/>
                </a:solidFill>
                <a:latin typeface="Courier New Bold" charset="0"/>
                <a:ea typeface="Courier New Bold" charset="0"/>
                <a:cs typeface="Courier New Bold" charset="0"/>
                <a:sym typeface="Courier New Bold" charset="0"/>
              </a:rPr>
              <a:t>=0; </a:t>
            </a:r>
            <a:r>
              <a:rPr lang="en-US" sz="1800" dirty="0" err="1">
                <a:solidFill>
                  <a:schemeClr val="tx1"/>
                </a:solidFill>
                <a:latin typeface="Courier New Bold" charset="0"/>
                <a:ea typeface="Courier New Bold" charset="0"/>
                <a:cs typeface="Courier New Bold" charset="0"/>
                <a:sym typeface="Courier New Bold" charset="0"/>
              </a:rPr>
              <a:t>i</a:t>
            </a:r>
            <a:r>
              <a:rPr lang="en-US" sz="1800" dirty="0">
                <a:solidFill>
                  <a:schemeClr val="tx1"/>
                </a:solidFill>
                <a:latin typeface="Courier New Bold" charset="0"/>
                <a:ea typeface="Courier New Bold" charset="0"/>
                <a:cs typeface="Courier New Bold" charset="0"/>
                <a:sym typeface="Courier New Bold" charset="0"/>
              </a:rPr>
              <a:t>&lt;N; </a:t>
            </a:r>
            <a:r>
              <a:rPr lang="en-US" sz="1800" dirty="0" err="1">
                <a:solidFill>
                  <a:schemeClr val="tx1"/>
                </a:solidFill>
                <a:latin typeface="Courier New Bold" charset="0"/>
                <a:ea typeface="Courier New Bold" charset="0"/>
                <a:cs typeface="Courier New Bold" charset="0"/>
                <a:sym typeface="Courier New Bold" charset="0"/>
              </a:rPr>
              <a:t>i</a:t>
            </a:r>
            <a:r>
              <a:rPr lang="en-US" sz="1800" dirty="0">
                <a:solidFill>
                  <a:schemeClr val="tx1"/>
                </a:solidFill>
                <a:latin typeface="Courier New Bold" charset="0"/>
                <a:ea typeface="Courier New Bold" charset="0"/>
                <a:cs typeface="Courier New Bold" charset="0"/>
                <a:sym typeface="Courier New Bold" charset="0"/>
              </a:rPr>
              <a:t>++)	buf1[i] = 0.9 * (double) </a:t>
            </a:r>
            <a:r>
              <a:rPr lang="en-US" sz="1800" dirty="0" err="1">
                <a:solidFill>
                  <a:schemeClr val="tx1"/>
                </a:solidFill>
                <a:latin typeface="Courier New Bold" charset="0"/>
                <a:ea typeface="Courier New Bold" charset="0"/>
                <a:cs typeface="Courier New Bold" charset="0"/>
                <a:sym typeface="Courier New Bold" charset="0"/>
              </a:rPr>
              <a:t>i</a:t>
            </a:r>
            <a:r>
              <a:rPr lang="en-US" sz="1800" dirty="0">
                <a:solidFill>
                  <a:schemeClr val="tx1"/>
                </a:solidFill>
                <a:latin typeface="Courier New Bold" charset="0"/>
                <a:ea typeface="Courier New Bold" charset="0"/>
                <a:cs typeface="Courier New Bold" charset="0"/>
                <a:sym typeface="Courier New Bold" charset="0"/>
              </a:rPr>
              <a:t>;</a:t>
            </a:r>
          </a:p>
          <a:p>
            <a:pPr algn="l"/>
            <a:r>
              <a:rPr lang="en-US" sz="1800" dirty="0">
                <a:solidFill>
                  <a:schemeClr val="tx1"/>
                </a:solidFill>
                <a:latin typeface="Courier New Bold" charset="0"/>
                <a:ea typeface="Courier New Bold" charset="0"/>
                <a:cs typeface="Courier New Bold" charset="0"/>
                <a:sym typeface="Courier New Bold" charset="0"/>
              </a:rPr>
              <a:t>		MPI_Send(buf1, N, MPI_DOUBLE, 0, 158, MPI_COMM_WORLD);</a:t>
            </a:r>
          </a:p>
          <a:p>
            <a:pPr algn="l"/>
            <a:r>
              <a:rPr lang="en-US" sz="1800" dirty="0">
                <a:solidFill>
                  <a:schemeClr val="tx1"/>
                </a:solidFill>
                <a:latin typeface="Courier New Bold" charset="0"/>
                <a:ea typeface="Courier New Bold" charset="0"/>
                <a:cs typeface="Courier New Bold" charset="0"/>
                <a:sym typeface="Courier New Bold" charset="0"/>
              </a:rPr>
              <a:t>		MPI_Recv(buf0, N, MPI_DOUBLE, 0, 157, MPI_COMM_WORLD, &amp;status);</a:t>
            </a:r>
          </a:p>
          <a:p>
            <a:pPr algn="l"/>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tag_of_message</a:t>
            </a:r>
            <a:r>
              <a:rPr lang="en-US" sz="1800" dirty="0">
                <a:solidFill>
                  <a:schemeClr val="tx1"/>
                </a:solidFill>
                <a:latin typeface="Courier New Bold" charset="0"/>
                <a:ea typeface="Courier New Bold" charset="0"/>
                <a:cs typeface="Courier New Bold" charset="0"/>
                <a:sym typeface="Courier New Bold" charset="0"/>
              </a:rPr>
              <a:t> = </a:t>
            </a:r>
            <a:r>
              <a:rPr lang="en-US" sz="1800" dirty="0" err="1">
                <a:solidFill>
                  <a:schemeClr val="tx1"/>
                </a:solidFill>
                <a:latin typeface="Courier New Bold" charset="0"/>
                <a:ea typeface="Courier New Bold" charset="0"/>
                <a:cs typeface="Courier New Bold" charset="0"/>
                <a:sym typeface="Courier New Bold" charset="0"/>
              </a:rPr>
              <a:t>status.MPI_TAG</a:t>
            </a:r>
            <a:r>
              <a:rPr lang="en-US" sz="1800" dirty="0">
                <a:solidFill>
                  <a:schemeClr val="tx1"/>
                </a:solidFill>
                <a:latin typeface="Courier New Bold" charset="0"/>
                <a:ea typeface="Courier New Bold" charset="0"/>
                <a:cs typeface="Courier New Bold" charset="0"/>
                <a:sym typeface="Courier New Bold" charset="0"/>
              </a:rPr>
              <a:t>;</a:t>
            </a:r>
          </a:p>
          <a:p>
            <a:pPr algn="l"/>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src_of_message</a:t>
            </a:r>
            <a:r>
              <a:rPr lang="en-US" sz="1800" dirty="0">
                <a:solidFill>
                  <a:schemeClr val="tx1"/>
                </a:solidFill>
                <a:latin typeface="Courier New Bold" charset="0"/>
                <a:ea typeface="Courier New Bold" charset="0"/>
                <a:cs typeface="Courier New Bold" charset="0"/>
                <a:sym typeface="Courier New Bold" charset="0"/>
              </a:rPr>
              <a:t> = </a:t>
            </a:r>
            <a:r>
              <a:rPr lang="en-US" sz="1800" dirty="0" err="1">
                <a:solidFill>
                  <a:schemeClr val="tx1"/>
                </a:solidFill>
                <a:latin typeface="Courier New Bold" charset="0"/>
                <a:ea typeface="Courier New Bold" charset="0"/>
                <a:cs typeface="Courier New Bold" charset="0"/>
                <a:sym typeface="Courier New Bold" charset="0"/>
              </a:rPr>
              <a:t>status.MPI_SOURCE</a:t>
            </a:r>
            <a:r>
              <a:rPr lang="en-US" sz="1800" dirty="0">
                <a:solidFill>
                  <a:schemeClr val="tx1"/>
                </a:solidFill>
                <a:latin typeface="Courier New Bold" charset="0"/>
                <a:ea typeface="Courier New Bold" charset="0"/>
                <a:cs typeface="Courier New Bold" charset="0"/>
                <a:sym typeface="Courier New Bold" charset="0"/>
              </a:rPr>
              <a:t>;</a:t>
            </a:r>
          </a:p>
          <a:p>
            <a:pPr algn="l"/>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cout</a:t>
            </a:r>
            <a:r>
              <a:rPr lang="en-US" sz="1800" dirty="0">
                <a:solidFill>
                  <a:schemeClr val="tx1"/>
                </a:solidFill>
                <a:latin typeface="Courier New Bold" charset="0"/>
                <a:ea typeface="Courier New Bold" charset="0"/>
                <a:cs typeface="Courier New Bold" charset="0"/>
                <a:sym typeface="Courier New Bold" charset="0"/>
              </a:rPr>
              <a:t> &lt;&lt; "from process " &lt;&lt; </a:t>
            </a:r>
            <a:r>
              <a:rPr lang="en-US" sz="1800" dirty="0" err="1">
                <a:solidFill>
                  <a:schemeClr val="tx1"/>
                </a:solidFill>
                <a:latin typeface="Courier New Bold" charset="0"/>
                <a:ea typeface="Courier New Bold" charset="0"/>
                <a:cs typeface="Courier New Bold" charset="0"/>
                <a:sym typeface="Courier New Bold" charset="0"/>
              </a:rPr>
              <a:t>src_of_message</a:t>
            </a:r>
            <a:r>
              <a:rPr lang="en-US" sz="1800" dirty="0">
                <a:solidFill>
                  <a:schemeClr val="tx1"/>
                </a:solidFill>
                <a:latin typeface="Courier New Bold" charset="0"/>
                <a:ea typeface="Courier New Bold" charset="0"/>
                <a:cs typeface="Courier New Bold" charset="0"/>
                <a:sym typeface="Courier New Bold" charset="0"/>
              </a:rPr>
              <a:t> &lt;&lt; " using tag " &lt;&lt; </a:t>
            </a:r>
          </a:p>
          <a:p>
            <a:pPr algn="l"/>
            <a:r>
              <a:rPr lang="en-US" sz="1800" dirty="0">
                <a:solidFill>
                  <a:schemeClr val="tx1"/>
                </a:solidFill>
                <a:latin typeface="Courier New Bold" charset="0"/>
                <a:ea typeface="Courier New Bold" charset="0"/>
                <a:cs typeface="Courier New Bold" charset="0"/>
                <a:sym typeface="Courier New Bold" charset="0"/>
              </a:rPr>
              <a:t>			</a:t>
            </a:r>
            <a:r>
              <a:rPr lang="en-US" sz="1800" dirty="0" err="1">
                <a:solidFill>
                  <a:schemeClr val="tx1"/>
                </a:solidFill>
                <a:latin typeface="Courier New Bold" charset="0"/>
                <a:ea typeface="Courier New Bold" charset="0"/>
                <a:cs typeface="Courier New Bold" charset="0"/>
                <a:sym typeface="Courier New Bold" charset="0"/>
              </a:rPr>
              <a:t>tag_of_message</a:t>
            </a:r>
            <a:r>
              <a:rPr lang="en-US" sz="1800" dirty="0">
                <a:solidFill>
                  <a:schemeClr val="tx1"/>
                </a:solidFill>
                <a:latin typeface="Courier New Bold" charset="0"/>
                <a:ea typeface="Courier New Bold" charset="0"/>
                <a:cs typeface="Courier New Bold" charset="0"/>
                <a:sym typeface="Courier New Bold" charset="0"/>
              </a:rPr>
              <a:t> &lt;&lt; " buf0[N-1] = " &lt;&lt; buf0[N-1] &lt;&lt; </a:t>
            </a:r>
            <a:r>
              <a:rPr lang="en-US" sz="1800" dirty="0" err="1">
                <a:solidFill>
                  <a:schemeClr val="tx1"/>
                </a:solidFill>
                <a:latin typeface="Courier New Bold" charset="0"/>
                <a:ea typeface="Courier New Bold" charset="0"/>
                <a:cs typeface="Courier New Bold" charset="0"/>
                <a:sym typeface="Courier New Bold" charset="0"/>
              </a:rPr>
              <a:t>endl</a:t>
            </a:r>
            <a:r>
              <a:rPr lang="en-US" sz="1800" dirty="0">
                <a:solidFill>
                  <a:schemeClr val="tx1"/>
                </a:solidFill>
                <a:latin typeface="Courier New Bold" charset="0"/>
                <a:ea typeface="Courier New Bold" charset="0"/>
                <a:cs typeface="Courier New Bold" charset="0"/>
                <a:sym typeface="Courier New Bold" charset="0"/>
              </a:rPr>
              <a:t>;</a:t>
            </a:r>
          </a:p>
          <a:p>
            <a:pPr algn="l"/>
            <a:r>
              <a:rPr lang="en-US" sz="1800" dirty="0">
                <a:solidFill>
                  <a:schemeClr val="tx1"/>
                </a:solidFill>
                <a:latin typeface="Courier New Bold" charset="0"/>
                <a:ea typeface="Courier New Bold" charset="0"/>
                <a:cs typeface="Courier New Bold" charset="0"/>
                <a:sym typeface="Courier New Bold" charset="0"/>
              </a:rPr>
              <a:t>	}</a:t>
            </a:r>
          </a:p>
        </p:txBody>
      </p:sp>
    </p:spTree>
    <p:extLst>
      <p:ext uri="{BB962C8B-B14F-4D97-AF65-F5344CB8AC3E}">
        <p14:creationId xmlns:p14="http://schemas.microsoft.com/office/powerpoint/2010/main" val="6063222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a:ln/>
        </p:spPr>
        <p:txBody>
          <a:bodyPr/>
          <a:lstStyle/>
          <a:p>
            <a:r>
              <a:rPr lang="en-US"/>
              <a:t>Blocking communication</a:t>
            </a:r>
          </a:p>
        </p:txBody>
      </p:sp>
      <p:sp>
        <p:nvSpPr>
          <p:cNvPr id="32770" name="Rectangle 2"/>
          <p:cNvSpPr>
            <a:spLocks noGrp="1" noChangeArrowheads="1"/>
          </p:cNvSpPr>
          <p:nvPr>
            <p:ph idx="1"/>
          </p:nvPr>
        </p:nvSpPr>
        <p:spPr>
          <a:ln/>
        </p:spPr>
        <p:txBody>
          <a:bodyPr/>
          <a:lstStyle/>
          <a:p>
            <a:pPr marL="700934">
              <a:buFont typeface="Arial"/>
              <a:buChar char="•"/>
            </a:pPr>
            <a:r>
              <a:rPr lang="en-US" dirty="0" err="1"/>
              <a:t>MPI_Send</a:t>
            </a:r>
            <a:r>
              <a:rPr lang="en-US" dirty="0"/>
              <a:t> does not complete until buffer is empty (available for reuse)</a:t>
            </a:r>
          </a:p>
          <a:p>
            <a:pPr marL="700934">
              <a:buFont typeface="Arial"/>
              <a:buChar char="•"/>
            </a:pPr>
            <a:r>
              <a:rPr lang="en-US" dirty="0" err="1"/>
              <a:t>MPI_Recv</a:t>
            </a:r>
            <a:r>
              <a:rPr lang="en-US" dirty="0"/>
              <a:t> does not complete until buffer is full (available for use)</a:t>
            </a:r>
          </a:p>
          <a:p>
            <a:pPr marL="700934">
              <a:buFont typeface="Arial"/>
              <a:buChar char="•"/>
            </a:pPr>
            <a:r>
              <a:rPr lang="en-US" dirty="0"/>
              <a:t>MPI uses internal buffers (the envelope) to pack messages, thus short messages do not produce deadlocks</a:t>
            </a:r>
          </a:p>
          <a:p>
            <a:pPr marL="700934">
              <a:buFont typeface="Arial"/>
              <a:buChar char="•"/>
            </a:pPr>
            <a:r>
              <a:rPr lang="en-US" dirty="0"/>
              <a:t>To avoid </a:t>
            </a:r>
            <a:r>
              <a:rPr lang="en-US" dirty="0" smtClean="0"/>
              <a:t>deadlocks either </a:t>
            </a:r>
          </a:p>
          <a:p>
            <a:pPr marL="1269826" lvl="1">
              <a:buFont typeface="Arial"/>
              <a:buChar char="•"/>
            </a:pPr>
            <a:r>
              <a:rPr lang="en-US" dirty="0" smtClean="0"/>
              <a:t>reverse </a:t>
            </a:r>
            <a:r>
              <a:rPr lang="en-US" dirty="0"/>
              <a:t>the Send/Receive calls on one end or </a:t>
            </a:r>
            <a:endParaRPr lang="en-US" dirty="0" smtClean="0"/>
          </a:p>
          <a:p>
            <a:pPr marL="1269826" lvl="1">
              <a:buFont typeface="Arial"/>
              <a:buChar char="•"/>
            </a:pPr>
            <a:r>
              <a:rPr lang="en-US" dirty="0" smtClean="0"/>
              <a:t>use </a:t>
            </a:r>
            <a:r>
              <a:rPr lang="en-US" dirty="0"/>
              <a:t>the Non-Blocking calls (</a:t>
            </a:r>
            <a:r>
              <a:rPr lang="en-US" dirty="0" err="1" smtClean="0"/>
              <a:t>MPI_Isend</a:t>
            </a:r>
            <a:r>
              <a:rPr lang="en-US" dirty="0" smtClean="0"/>
              <a:t>) followed </a:t>
            </a:r>
            <a:r>
              <a:rPr lang="en-US" dirty="0"/>
              <a:t>by </a:t>
            </a:r>
            <a:r>
              <a:rPr lang="en-US" dirty="0" err="1" smtClean="0"/>
              <a:t>MPI_Wait</a:t>
            </a:r>
            <a:endParaRPr lang="en-US" dirty="0"/>
          </a:p>
        </p:txBody>
      </p:sp>
    </p:spTree>
    <p:extLst>
      <p:ext uri="{BB962C8B-B14F-4D97-AF65-F5344CB8AC3E}">
        <p14:creationId xmlns:p14="http://schemas.microsoft.com/office/powerpoint/2010/main" val="275319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Types</a:t>
            </a:r>
            <a:endParaRPr lang="en-US" dirty="0"/>
          </a:p>
        </p:txBody>
      </p:sp>
      <p:sp>
        <p:nvSpPr>
          <p:cNvPr id="3" name="Content Placeholder 2"/>
          <p:cNvSpPr>
            <a:spLocks noGrp="1"/>
          </p:cNvSpPr>
          <p:nvPr>
            <p:ph idx="1"/>
          </p:nvPr>
        </p:nvSpPr>
        <p:spPr/>
        <p:txBody>
          <a:bodyPr/>
          <a:lstStyle/>
          <a:p>
            <a:r>
              <a:rPr lang="en-US" b="1" dirty="0" smtClean="0"/>
              <a:t>Blocking</a:t>
            </a:r>
            <a:r>
              <a:rPr lang="en-US" dirty="0" smtClean="0"/>
              <a:t>: If a function performs a blocking operation, then it will not return to the caller until the operation is complete. </a:t>
            </a:r>
          </a:p>
          <a:p>
            <a:r>
              <a:rPr lang="en-US" b="1" dirty="0" smtClean="0"/>
              <a:t>Non-Blocking</a:t>
            </a:r>
            <a:r>
              <a:rPr lang="en-US" dirty="0" smtClean="0"/>
              <a:t>: If a function performs a non-blocking operation, it will return to the caller as soon as the requested function has been initialized. </a:t>
            </a:r>
          </a:p>
          <a:p>
            <a:r>
              <a:rPr lang="en-US" dirty="0" smtClean="0"/>
              <a:t>Using non-blocking communication allows for higher program efficiency </a:t>
            </a:r>
            <a:r>
              <a:rPr lang="en-US" u="sng" dirty="0" smtClean="0"/>
              <a:t>if calculations can be performed while communication activity is going on</a:t>
            </a:r>
            <a:r>
              <a:rPr lang="en-US" dirty="0" smtClean="0"/>
              <a:t>. This is referred to as </a:t>
            </a:r>
            <a:r>
              <a:rPr lang="en-US" b="1" dirty="0" smtClean="0"/>
              <a:t>overlapping computation with communication</a:t>
            </a:r>
            <a:endParaRPr lang="en-US" dirty="0"/>
          </a:p>
        </p:txBody>
      </p:sp>
    </p:spTree>
    <p:extLst>
      <p:ext uri="{BB962C8B-B14F-4D97-AF65-F5344CB8AC3E}">
        <p14:creationId xmlns:p14="http://schemas.microsoft.com/office/powerpoint/2010/main" val="21080632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ln/>
        </p:spPr>
        <p:txBody>
          <a:bodyPr/>
          <a:lstStyle/>
          <a:p>
            <a:r>
              <a:rPr lang="en-US"/>
              <a:t>Message Passing Model</a:t>
            </a:r>
          </a:p>
        </p:txBody>
      </p:sp>
      <p:sp>
        <p:nvSpPr>
          <p:cNvPr id="18434" name="Rectangle 2"/>
          <p:cNvSpPr>
            <a:spLocks noGrp="1" noChangeArrowheads="1"/>
          </p:cNvSpPr>
          <p:nvPr>
            <p:ph idx="1"/>
          </p:nvPr>
        </p:nvSpPr>
        <p:spPr>
          <a:ln/>
        </p:spPr>
        <p:txBody>
          <a:bodyPr/>
          <a:lstStyle/>
          <a:p>
            <a:pPr marL="700934">
              <a:spcBef>
                <a:spcPts val="3200"/>
              </a:spcBef>
              <a:buFont typeface="Arial"/>
              <a:buChar char="•"/>
            </a:pPr>
            <a:r>
              <a:rPr lang="en-US" dirty="0"/>
              <a:t>A process may be defined as a program counter and an address space</a:t>
            </a:r>
          </a:p>
          <a:p>
            <a:pPr marL="700934">
              <a:spcBef>
                <a:spcPts val="3200"/>
              </a:spcBef>
              <a:buFont typeface="Arial"/>
              <a:buChar char="•"/>
            </a:pPr>
            <a:r>
              <a:rPr lang="en-US" dirty="0"/>
              <a:t>Each process may have multiple threads sharing the same address space </a:t>
            </a:r>
          </a:p>
          <a:p>
            <a:pPr marL="700934">
              <a:spcBef>
                <a:spcPts val="3200"/>
              </a:spcBef>
              <a:buFont typeface="Arial"/>
              <a:buChar char="•"/>
            </a:pPr>
            <a:r>
              <a:rPr lang="en-US" dirty="0"/>
              <a:t>Message Passing is used for communication among processes </a:t>
            </a:r>
          </a:p>
          <a:p>
            <a:pPr marL="1109302" lvl="1">
              <a:spcBef>
                <a:spcPts val="3200"/>
              </a:spcBef>
              <a:buFont typeface="Arial"/>
              <a:buChar char="•"/>
            </a:pPr>
            <a:r>
              <a:rPr lang="en-US" dirty="0"/>
              <a:t>synchronization</a:t>
            </a:r>
          </a:p>
          <a:p>
            <a:pPr marL="1109302" lvl="1">
              <a:spcBef>
                <a:spcPts val="3200"/>
              </a:spcBef>
              <a:buFont typeface="Arial"/>
              <a:buChar char="•"/>
            </a:pPr>
            <a:r>
              <a:rPr lang="en-US" dirty="0"/>
              <a:t>data movement between address spaces</a:t>
            </a:r>
          </a:p>
        </p:txBody>
      </p:sp>
      <p:sp>
        <p:nvSpPr>
          <p:cNvPr id="4" name="Slide Number Placeholder 3"/>
          <p:cNvSpPr>
            <a:spLocks noGrp="1"/>
          </p:cNvSpPr>
          <p:nvPr>
            <p:ph type="sldNum" sz="quarter" idx="4294967295"/>
          </p:nvPr>
        </p:nvSpPr>
        <p:spPr>
          <a:xfrm>
            <a:off x="12692065" y="8610600"/>
            <a:ext cx="312737" cy="317500"/>
          </a:xfrm>
        </p:spPr>
        <p:txBody>
          <a:bodyPr/>
          <a:lstStyle/>
          <a:p>
            <a:fld id="{8CB5FFE5-DCF6-5C46-A60D-FF34B6D722CD}" type="slidenum">
              <a:rPr lang="en-US"/>
              <a:pPr/>
              <a:t>2</a:t>
            </a:fld>
            <a:endParaRPr lang="en-US"/>
          </a:p>
        </p:txBody>
      </p:sp>
    </p:spTree>
    <p:extLst>
      <p:ext uri="{BB962C8B-B14F-4D97-AF65-F5344CB8AC3E}">
        <p14:creationId xmlns:p14="http://schemas.microsoft.com/office/powerpoint/2010/main" val="19679969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3793" name="Rectangle 1"/>
          <p:cNvSpPr>
            <a:spLocks noGrp="1" noChangeArrowheads="1"/>
          </p:cNvSpPr>
          <p:nvPr>
            <p:ph type="title"/>
          </p:nvPr>
        </p:nvSpPr>
        <p:spPr>
          <a:ln/>
        </p:spPr>
        <p:txBody>
          <a:bodyPr/>
          <a:lstStyle/>
          <a:p>
            <a:r>
              <a:rPr lang="en-US" dirty="0" smtClean="0"/>
              <a:t>Communication (i.e. Send) </a:t>
            </a:r>
            <a:r>
              <a:rPr lang="en-US" dirty="0"/>
              <a:t>Modes</a:t>
            </a:r>
          </a:p>
        </p:txBody>
      </p:sp>
      <p:sp>
        <p:nvSpPr>
          <p:cNvPr id="33794" name="Rectangle 2"/>
          <p:cNvSpPr>
            <a:spLocks noGrp="1" noChangeArrowheads="1"/>
          </p:cNvSpPr>
          <p:nvPr>
            <p:ph idx="1"/>
          </p:nvPr>
        </p:nvSpPr>
        <p:spPr>
          <a:ln/>
        </p:spPr>
        <p:txBody>
          <a:bodyPr/>
          <a:lstStyle/>
          <a:p>
            <a:pPr marL="700934">
              <a:spcBef>
                <a:spcPts val="1399"/>
              </a:spcBef>
              <a:buFont typeface="Arial"/>
              <a:buChar char="•"/>
            </a:pPr>
            <a:r>
              <a:rPr lang="en-US" dirty="0"/>
              <a:t>Standard mode (</a:t>
            </a:r>
            <a:r>
              <a:rPr lang="en-US" dirty="0" err="1"/>
              <a:t>MPI_Send</a:t>
            </a:r>
            <a:r>
              <a:rPr lang="en-US" dirty="0"/>
              <a:t>, </a:t>
            </a:r>
            <a:r>
              <a:rPr lang="en-US" dirty="0" err="1"/>
              <a:t>MPI_ISend</a:t>
            </a:r>
            <a:r>
              <a:rPr lang="en-US" dirty="0"/>
              <a:t>)</a:t>
            </a:r>
          </a:p>
          <a:p>
            <a:pPr marL="1109302" lvl="1">
              <a:spcBef>
                <a:spcPts val="1399"/>
              </a:spcBef>
              <a:buFont typeface="Arial"/>
              <a:buChar char="•"/>
            </a:pPr>
            <a:r>
              <a:rPr lang="en-US" dirty="0"/>
              <a:t>Send will complete when buffer is available for use</a:t>
            </a:r>
          </a:p>
          <a:p>
            <a:pPr marL="700934">
              <a:spcBef>
                <a:spcPts val="1399"/>
              </a:spcBef>
              <a:buFont typeface="Arial"/>
              <a:buChar char="•"/>
            </a:pPr>
            <a:r>
              <a:rPr lang="en-US" dirty="0"/>
              <a:t>Synchronous mode (</a:t>
            </a:r>
            <a:r>
              <a:rPr lang="en-US" dirty="0" err="1"/>
              <a:t>MPI_Ssend</a:t>
            </a:r>
            <a:r>
              <a:rPr lang="en-US" dirty="0"/>
              <a:t>, </a:t>
            </a:r>
            <a:r>
              <a:rPr lang="en-US" dirty="0" err="1"/>
              <a:t>MPI_Issend</a:t>
            </a:r>
            <a:r>
              <a:rPr lang="en-US" dirty="0"/>
              <a:t>)</a:t>
            </a:r>
          </a:p>
          <a:p>
            <a:pPr marL="1109302" lvl="1">
              <a:spcBef>
                <a:spcPts val="1399"/>
              </a:spcBef>
              <a:buFont typeface="Arial"/>
              <a:buChar char="•"/>
            </a:pPr>
            <a:r>
              <a:rPr lang="en-US" dirty="0"/>
              <a:t>The send</a:t>
            </a:r>
            <a:r>
              <a:rPr lang="en-US" dirty="0" smtClean="0"/>
              <a:t> will complete only until </a:t>
            </a:r>
            <a:r>
              <a:rPr lang="en-US" dirty="0"/>
              <a:t>a matching receive has been posted</a:t>
            </a:r>
            <a:r>
              <a:rPr lang="en-US" dirty="0" smtClean="0"/>
              <a:t> and transfer has started</a:t>
            </a:r>
          </a:p>
          <a:p>
            <a:pPr marL="700934">
              <a:spcBef>
                <a:spcPts val="1399"/>
              </a:spcBef>
              <a:buFont typeface="Arial"/>
              <a:buChar char="•"/>
            </a:pPr>
            <a:r>
              <a:rPr lang="en-US" dirty="0"/>
              <a:t>Buffered mode (</a:t>
            </a:r>
            <a:r>
              <a:rPr lang="en-US" dirty="0" err="1"/>
              <a:t>MPI_Bsend</a:t>
            </a:r>
            <a:r>
              <a:rPr lang="en-US" dirty="0"/>
              <a:t>, </a:t>
            </a:r>
            <a:r>
              <a:rPr lang="en-US" dirty="0" err="1"/>
              <a:t>MPI_Ibsend</a:t>
            </a:r>
            <a:r>
              <a:rPr lang="en-US" dirty="0"/>
              <a:t>)</a:t>
            </a:r>
          </a:p>
          <a:p>
            <a:pPr marL="1109302" lvl="1">
              <a:spcBef>
                <a:spcPts val="1399"/>
              </a:spcBef>
              <a:buFont typeface="Arial"/>
              <a:buChar char="•"/>
            </a:pPr>
            <a:r>
              <a:rPr lang="en-US" dirty="0"/>
              <a:t>Send is complete as soon as the user buffer is copied to the system buffer</a:t>
            </a:r>
          </a:p>
          <a:p>
            <a:pPr marL="700934">
              <a:spcBef>
                <a:spcPts val="1399"/>
              </a:spcBef>
              <a:buFont typeface="Arial"/>
              <a:buChar char="•"/>
            </a:pPr>
            <a:r>
              <a:rPr lang="en-US" dirty="0"/>
              <a:t>Ready mode (</a:t>
            </a:r>
            <a:r>
              <a:rPr lang="en-US" dirty="0" err="1"/>
              <a:t>MPI_Rsend</a:t>
            </a:r>
            <a:r>
              <a:rPr lang="en-US" dirty="0"/>
              <a:t>, </a:t>
            </a:r>
            <a:r>
              <a:rPr lang="en-US" dirty="0" err="1"/>
              <a:t>MPI_Irsend</a:t>
            </a:r>
            <a:r>
              <a:rPr lang="en-US" dirty="0"/>
              <a:t>)</a:t>
            </a:r>
          </a:p>
          <a:p>
            <a:pPr marL="1109302" lvl="1">
              <a:spcBef>
                <a:spcPts val="1399"/>
              </a:spcBef>
              <a:buFont typeface="Arial"/>
              <a:buChar char="•"/>
            </a:pPr>
            <a:r>
              <a:rPr lang="en-US" dirty="0"/>
              <a:t>send starts</a:t>
            </a:r>
            <a:r>
              <a:rPr lang="en-US" dirty="0" smtClean="0"/>
              <a:t> only if a matching receive </a:t>
            </a:r>
            <a:r>
              <a:rPr lang="en-US" dirty="0"/>
              <a:t>has</a:t>
            </a:r>
            <a:r>
              <a:rPr lang="en-US" dirty="0" smtClean="0"/>
              <a:t> been </a:t>
            </a:r>
            <a:r>
              <a:rPr lang="en-US" dirty="0"/>
              <a:t>posted</a:t>
            </a:r>
          </a:p>
        </p:txBody>
      </p:sp>
    </p:spTree>
    <p:extLst>
      <p:ext uri="{BB962C8B-B14F-4D97-AF65-F5344CB8AC3E}">
        <p14:creationId xmlns:p14="http://schemas.microsoft.com/office/powerpoint/2010/main" val="40077198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ln/>
        </p:spPr>
        <p:txBody>
          <a:bodyPr/>
          <a:lstStyle/>
          <a:p>
            <a:r>
              <a:rPr lang="en-US"/>
              <a:t>Collective communications</a:t>
            </a:r>
          </a:p>
        </p:txBody>
      </p:sp>
      <p:sp>
        <p:nvSpPr>
          <p:cNvPr id="34818" name="Rectangle 2"/>
          <p:cNvSpPr>
            <a:spLocks noGrp="1" noChangeArrowheads="1"/>
          </p:cNvSpPr>
          <p:nvPr>
            <p:ph idx="1"/>
          </p:nvPr>
        </p:nvSpPr>
        <p:spPr>
          <a:ln/>
        </p:spPr>
        <p:txBody>
          <a:bodyPr>
            <a:normAutofit/>
          </a:bodyPr>
          <a:lstStyle/>
          <a:p>
            <a:pPr marL="700934">
              <a:spcBef>
                <a:spcPts val="2000"/>
              </a:spcBef>
              <a:buFont typeface="Arial"/>
              <a:buChar char="•"/>
            </a:pPr>
            <a:r>
              <a:rPr lang="en-US" dirty="0"/>
              <a:t>All processes within the specified communicator participate</a:t>
            </a:r>
          </a:p>
          <a:p>
            <a:pPr marL="700934">
              <a:spcBef>
                <a:spcPts val="2000"/>
              </a:spcBef>
              <a:buFont typeface="Arial"/>
              <a:buChar char="•"/>
            </a:pPr>
            <a:r>
              <a:rPr lang="en-US" dirty="0"/>
              <a:t>All collective operations are blocking</a:t>
            </a:r>
          </a:p>
          <a:p>
            <a:pPr marL="700934">
              <a:spcBef>
                <a:spcPts val="2000"/>
              </a:spcBef>
              <a:buFont typeface="Arial"/>
              <a:buChar char="•"/>
            </a:pPr>
            <a:r>
              <a:rPr lang="en-US" dirty="0"/>
              <a:t>All processes must call the collective operation</a:t>
            </a:r>
          </a:p>
          <a:p>
            <a:pPr marL="700934">
              <a:spcBef>
                <a:spcPts val="2000"/>
              </a:spcBef>
              <a:buFont typeface="Arial"/>
              <a:buChar char="•"/>
            </a:pPr>
            <a:r>
              <a:rPr lang="en-US" dirty="0"/>
              <a:t>No message tags are used</a:t>
            </a:r>
          </a:p>
          <a:p>
            <a:pPr marL="700934">
              <a:spcBef>
                <a:spcPts val="2000"/>
              </a:spcBef>
              <a:buFont typeface="Arial"/>
              <a:buChar char="•"/>
            </a:pPr>
            <a:r>
              <a:rPr lang="en-US" dirty="0"/>
              <a:t>Three classes of collective communications</a:t>
            </a:r>
          </a:p>
          <a:p>
            <a:pPr marL="1109302" lvl="1">
              <a:spcBef>
                <a:spcPts val="2000"/>
              </a:spcBef>
              <a:buFont typeface="Arial"/>
              <a:buChar char="•"/>
            </a:pPr>
            <a:r>
              <a:rPr lang="en-US" dirty="0"/>
              <a:t>Data movement</a:t>
            </a:r>
          </a:p>
          <a:p>
            <a:pPr marL="1109302" lvl="1">
              <a:spcBef>
                <a:spcPts val="2000"/>
              </a:spcBef>
              <a:buFont typeface="Arial"/>
              <a:buChar char="•"/>
            </a:pPr>
            <a:r>
              <a:rPr lang="en-US" dirty="0"/>
              <a:t>Collective computation</a:t>
            </a:r>
          </a:p>
          <a:p>
            <a:pPr marL="1109302" lvl="1">
              <a:spcBef>
                <a:spcPts val="2000"/>
              </a:spcBef>
              <a:buFont typeface="Arial"/>
              <a:buChar char="•"/>
            </a:pPr>
            <a:r>
              <a:rPr lang="en-US" dirty="0"/>
              <a:t>Synchronization</a:t>
            </a:r>
          </a:p>
        </p:txBody>
      </p:sp>
    </p:spTree>
    <p:extLst>
      <p:ext uri="{BB962C8B-B14F-4D97-AF65-F5344CB8AC3E}">
        <p14:creationId xmlns:p14="http://schemas.microsoft.com/office/powerpoint/2010/main" val="29780518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p:nvPr>
        </p:nvSpPr>
        <p:spPr>
          <a:ln/>
        </p:spPr>
        <p:txBody>
          <a:bodyPr/>
          <a:lstStyle/>
          <a:p>
            <a:r>
              <a:rPr lang="en-US"/>
              <a:t>Examples of collective operations</a:t>
            </a:r>
          </a:p>
        </p:txBody>
      </p:sp>
      <p:pic>
        <p:nvPicPr>
          <p:cNvPr id="35842" name="Picture 2"/>
          <p:cNvPicPr>
            <a:picLocks noChangeAspect="1" noChangeArrowheads="1"/>
          </p:cNvPicPr>
          <p:nvPr/>
        </p:nvPicPr>
        <p:blipFill>
          <a:blip r:embed="rId2"/>
          <a:srcRect/>
          <a:stretch>
            <a:fillRect/>
          </a:stretch>
        </p:blipFill>
        <p:spPr bwMode="auto">
          <a:xfrm>
            <a:off x="-97536" y="2474401"/>
            <a:ext cx="6697472" cy="3690112"/>
          </a:xfrm>
          <a:prstGeom prst="rect">
            <a:avLst/>
          </a:prstGeom>
          <a:noFill/>
          <a:ln w="12700">
            <a:noFill/>
            <a:miter lim="800000"/>
            <a:headEnd/>
            <a:tailEnd/>
          </a:ln>
        </p:spPr>
      </p:pic>
      <p:pic>
        <p:nvPicPr>
          <p:cNvPr id="6" name="Picture 2"/>
          <p:cNvPicPr>
            <a:picLocks noChangeAspect="1" noChangeArrowheads="1"/>
          </p:cNvPicPr>
          <p:nvPr/>
        </p:nvPicPr>
        <p:blipFill>
          <a:blip r:embed="rId3"/>
          <a:srcRect/>
          <a:stretch>
            <a:fillRect/>
          </a:stretch>
        </p:blipFill>
        <p:spPr bwMode="auto">
          <a:xfrm>
            <a:off x="6429665" y="6083233"/>
            <a:ext cx="6697472" cy="3690112"/>
          </a:xfrm>
          <a:prstGeom prst="rect">
            <a:avLst/>
          </a:prstGeom>
          <a:noFill/>
          <a:ln w="12700">
            <a:noFill/>
            <a:miter lim="800000"/>
            <a:headEnd/>
            <a:tailEnd/>
          </a:ln>
        </p:spPr>
      </p:pic>
      <p:pic>
        <p:nvPicPr>
          <p:cNvPr id="7" name="Picture 3"/>
          <p:cNvPicPr>
            <a:picLocks noChangeAspect="1" noChangeArrowheads="1"/>
          </p:cNvPicPr>
          <p:nvPr/>
        </p:nvPicPr>
        <p:blipFill>
          <a:blip r:embed="rId4"/>
          <a:srcRect/>
          <a:stretch>
            <a:fillRect/>
          </a:stretch>
        </p:blipFill>
        <p:spPr bwMode="auto">
          <a:xfrm>
            <a:off x="6404864" y="2458145"/>
            <a:ext cx="6697472" cy="3690112"/>
          </a:xfrm>
          <a:prstGeom prst="rect">
            <a:avLst/>
          </a:prstGeom>
          <a:noFill/>
          <a:ln w="12700">
            <a:noFill/>
            <a:miter lim="800000"/>
            <a:headEnd/>
            <a:tailEnd/>
          </a:ln>
        </p:spPr>
      </p:pic>
      <p:pic>
        <p:nvPicPr>
          <p:cNvPr id="9" name="Picture 2"/>
          <p:cNvPicPr>
            <a:picLocks noChangeAspect="1" noChangeArrowheads="1"/>
          </p:cNvPicPr>
          <p:nvPr/>
        </p:nvPicPr>
        <p:blipFill>
          <a:blip r:embed="rId5"/>
          <a:srcRect/>
          <a:stretch>
            <a:fillRect/>
          </a:stretch>
        </p:blipFill>
        <p:spPr bwMode="auto">
          <a:xfrm>
            <a:off x="-97536" y="6066977"/>
            <a:ext cx="6697472" cy="3690112"/>
          </a:xfrm>
          <a:prstGeom prst="rect">
            <a:avLst/>
          </a:prstGeom>
          <a:noFill/>
          <a:ln w="12700">
            <a:noFill/>
            <a:miter lim="800000"/>
            <a:headEnd/>
            <a:tailEnd/>
          </a:ln>
        </p:spPr>
      </p:pic>
    </p:spTree>
    <p:extLst>
      <p:ext uri="{BB962C8B-B14F-4D97-AF65-F5344CB8AC3E}">
        <p14:creationId xmlns:p14="http://schemas.microsoft.com/office/powerpoint/2010/main" val="26301694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Grp="1" noChangeArrowheads="1"/>
          </p:cNvSpPr>
          <p:nvPr>
            <p:ph type="title"/>
          </p:nvPr>
        </p:nvSpPr>
        <p:spPr>
          <a:ln/>
        </p:spPr>
        <p:txBody>
          <a:bodyPr/>
          <a:lstStyle/>
          <a:p>
            <a:r>
              <a:rPr lang="en-US"/>
              <a:t>Synchronization</a:t>
            </a:r>
          </a:p>
        </p:txBody>
      </p:sp>
      <p:sp>
        <p:nvSpPr>
          <p:cNvPr id="38914" name="Rectangle 2"/>
          <p:cNvSpPr>
            <a:spLocks noGrp="1" noChangeArrowheads="1"/>
          </p:cNvSpPr>
          <p:nvPr>
            <p:ph idx="1"/>
          </p:nvPr>
        </p:nvSpPr>
        <p:spPr>
          <a:ln/>
        </p:spPr>
        <p:txBody>
          <a:bodyPr/>
          <a:lstStyle/>
          <a:p>
            <a:pPr marL="700934">
              <a:buFont typeface="Arial"/>
              <a:buChar char="•"/>
            </a:pPr>
            <a:r>
              <a:rPr lang="en-US" dirty="0" err="1"/>
              <a:t>MPI_Barrier</a:t>
            </a:r>
            <a:r>
              <a:rPr lang="en-US" dirty="0"/>
              <a:t> ( </a:t>
            </a:r>
            <a:r>
              <a:rPr lang="en-US" dirty="0" err="1"/>
              <a:t>comm</a:t>
            </a:r>
            <a:r>
              <a:rPr lang="en-US" dirty="0"/>
              <a:t> )</a:t>
            </a:r>
          </a:p>
          <a:p>
            <a:pPr marL="700934">
              <a:buFont typeface="Arial"/>
              <a:buChar char="•"/>
            </a:pPr>
            <a:r>
              <a:rPr lang="en-US" dirty="0"/>
              <a:t>Execution blocks until all processes in </a:t>
            </a:r>
            <a:r>
              <a:rPr lang="en-US" dirty="0" err="1"/>
              <a:t>comm</a:t>
            </a:r>
            <a:r>
              <a:rPr lang="en-US" dirty="0"/>
              <a:t> call it</a:t>
            </a:r>
          </a:p>
          <a:p>
            <a:pPr marL="700934">
              <a:buFont typeface="Arial"/>
              <a:buChar char="•"/>
            </a:pPr>
            <a:r>
              <a:rPr lang="en-US" dirty="0"/>
              <a:t>Mostly used in highly asynchronous programs</a:t>
            </a:r>
          </a:p>
        </p:txBody>
      </p:sp>
      <p:sp>
        <p:nvSpPr>
          <p:cNvPr id="4" name="Slide Number Placeholder 3"/>
          <p:cNvSpPr>
            <a:spLocks noGrp="1"/>
          </p:cNvSpPr>
          <p:nvPr>
            <p:ph type="sldNum" sz="quarter" idx="4294967295"/>
          </p:nvPr>
        </p:nvSpPr>
        <p:spPr>
          <a:xfrm>
            <a:off x="12692065" y="8610600"/>
            <a:ext cx="312737" cy="317500"/>
          </a:xfrm>
        </p:spPr>
        <p:txBody>
          <a:bodyPr/>
          <a:lstStyle/>
          <a:p>
            <a:fld id="{4CFB0600-41AA-964B-8F5E-A35611D88BD4}" type="slidenum">
              <a:rPr lang="en-US"/>
              <a:pPr/>
              <a:t>23</a:t>
            </a:fld>
            <a:endParaRPr lang="en-US"/>
          </a:p>
        </p:txBody>
      </p:sp>
    </p:spTree>
    <p:extLst>
      <p:ext uri="{BB962C8B-B14F-4D97-AF65-F5344CB8AC3E}">
        <p14:creationId xmlns:p14="http://schemas.microsoft.com/office/powerpoint/2010/main" val="39979963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 using MPI</a:t>
            </a:r>
            <a:endParaRPr lang="en-US" dirty="0"/>
          </a:p>
        </p:txBody>
      </p:sp>
      <p:sp>
        <p:nvSpPr>
          <p:cNvPr id="3" name="Content Placeholder 2"/>
          <p:cNvSpPr>
            <a:spLocks noGrp="1"/>
          </p:cNvSpPr>
          <p:nvPr>
            <p:ph idx="1"/>
          </p:nvPr>
        </p:nvSpPr>
        <p:spPr>
          <a:xfrm>
            <a:off x="1154176" y="2479945"/>
            <a:ext cx="10712704" cy="1316736"/>
          </a:xfrm>
        </p:spPr>
        <p:txBody>
          <a:bodyPr/>
          <a:lstStyle/>
          <a:p>
            <a:r>
              <a:rPr lang="en-US" dirty="0" err="1" smtClean="0"/>
              <a:t>MPI_Wtime</a:t>
            </a:r>
            <a:r>
              <a:rPr lang="en-US" dirty="0" smtClean="0"/>
              <a:t> returns number of seconds since an arbitrary point in the past</a:t>
            </a:r>
            <a:endParaRPr lang="en-US" dirty="0"/>
          </a:p>
        </p:txBody>
      </p:sp>
      <p:sp>
        <p:nvSpPr>
          <p:cNvPr id="5" name="TextBox 4"/>
          <p:cNvSpPr txBox="1"/>
          <p:nvPr/>
        </p:nvSpPr>
        <p:spPr>
          <a:xfrm>
            <a:off x="1137920" y="4176318"/>
            <a:ext cx="10728960" cy="4372890"/>
          </a:xfrm>
          <a:prstGeom prst="rect">
            <a:avLst/>
          </a:prstGeom>
          <a:noFill/>
        </p:spPr>
        <p:txBody>
          <a:bodyPr wrap="square" lIns="117024" tIns="58514" rIns="117024" bIns="58514" rtlCol="0">
            <a:spAutoFit/>
          </a:bodyPr>
          <a:lstStyle/>
          <a:p>
            <a:pPr algn="l"/>
            <a:r>
              <a:rPr lang="en-US" sz="2300" dirty="0">
                <a:latin typeface="Courier"/>
                <a:cs typeface="Courier"/>
              </a:rPr>
              <a:t>        double mpi_t0,mpi_t1;</a:t>
            </a:r>
          </a:p>
          <a:p>
            <a:pPr algn="l"/>
            <a:r>
              <a:rPr lang="en-US" sz="2300" dirty="0">
                <a:latin typeface="Courier"/>
                <a:cs typeface="Courier"/>
              </a:rPr>
              <a:t>        </a:t>
            </a:r>
            <a:r>
              <a:rPr lang="en-US" sz="2300" dirty="0" err="1">
                <a:latin typeface="Courier"/>
                <a:cs typeface="Courier"/>
              </a:rPr>
              <a:t>if(rank</a:t>
            </a:r>
            <a:r>
              <a:rPr lang="en-US" sz="2300" dirty="0">
                <a:latin typeface="Courier"/>
                <a:cs typeface="Courier"/>
              </a:rPr>
              <a:t> == 0)</a:t>
            </a:r>
          </a:p>
          <a:p>
            <a:pPr algn="l"/>
            <a:r>
              <a:rPr lang="en-US" sz="2300" dirty="0">
                <a:latin typeface="Courier"/>
                <a:cs typeface="Courier"/>
              </a:rPr>
              <a:t>        {</a:t>
            </a:r>
          </a:p>
          <a:p>
            <a:pPr algn="l"/>
            <a:r>
              <a:rPr lang="en-US" sz="2300" dirty="0">
                <a:latin typeface="Courier"/>
                <a:cs typeface="Courier"/>
              </a:rPr>
              <a:t>                mpi_t0 = </a:t>
            </a:r>
            <a:r>
              <a:rPr lang="en-US" sz="2300" dirty="0" err="1">
                <a:latin typeface="Courier"/>
                <a:cs typeface="Courier"/>
              </a:rPr>
              <a:t>MPI_Wtime</a:t>
            </a:r>
            <a:r>
              <a:rPr lang="en-US" sz="2300" dirty="0">
                <a:latin typeface="Courier"/>
                <a:cs typeface="Courier"/>
              </a:rPr>
              <a:t>();</a:t>
            </a:r>
          </a:p>
          <a:p>
            <a:pPr algn="l"/>
            <a:r>
              <a:rPr lang="en-US" sz="2300" dirty="0">
                <a:latin typeface="Courier"/>
                <a:cs typeface="Courier"/>
              </a:rPr>
              <a:t>        }</a:t>
            </a:r>
          </a:p>
          <a:p>
            <a:pPr algn="l"/>
            <a:r>
              <a:rPr lang="en-US" sz="2300" dirty="0">
                <a:latin typeface="Courier"/>
                <a:cs typeface="Courier"/>
              </a:rPr>
              <a:t>        sleep(1);</a:t>
            </a:r>
          </a:p>
          <a:p>
            <a:pPr algn="l"/>
            <a:r>
              <a:rPr lang="en-US" sz="2300" dirty="0">
                <a:latin typeface="Courier"/>
                <a:cs typeface="Courier"/>
              </a:rPr>
              <a:t>        </a:t>
            </a:r>
            <a:r>
              <a:rPr lang="en-US" sz="2300" dirty="0" err="1">
                <a:latin typeface="Courier"/>
                <a:cs typeface="Courier"/>
              </a:rPr>
              <a:t>MPI_Barrier</a:t>
            </a:r>
            <a:r>
              <a:rPr lang="en-US" sz="2300" dirty="0">
                <a:latin typeface="Courier"/>
                <a:cs typeface="Courier"/>
              </a:rPr>
              <a:t>( MPI_COMM_WORLD );</a:t>
            </a:r>
          </a:p>
          <a:p>
            <a:pPr algn="l"/>
            <a:r>
              <a:rPr lang="en-US" sz="2300" dirty="0">
                <a:latin typeface="Courier"/>
                <a:cs typeface="Courier"/>
              </a:rPr>
              <a:t>        </a:t>
            </a:r>
            <a:r>
              <a:rPr lang="en-US" sz="2300" dirty="0" err="1">
                <a:latin typeface="Courier"/>
                <a:cs typeface="Courier"/>
              </a:rPr>
              <a:t>if(rank</a:t>
            </a:r>
            <a:r>
              <a:rPr lang="en-US" sz="2300" dirty="0">
                <a:latin typeface="Courier"/>
                <a:cs typeface="Courier"/>
              </a:rPr>
              <a:t> == 0)</a:t>
            </a:r>
          </a:p>
          <a:p>
            <a:pPr algn="l"/>
            <a:r>
              <a:rPr lang="en-US" sz="2300" dirty="0">
                <a:latin typeface="Courier"/>
                <a:cs typeface="Courier"/>
              </a:rPr>
              <a:t>        {</a:t>
            </a:r>
          </a:p>
          <a:p>
            <a:pPr algn="l"/>
            <a:r>
              <a:rPr lang="en-US" sz="2300" dirty="0">
                <a:latin typeface="Courier"/>
                <a:cs typeface="Courier"/>
              </a:rPr>
              <a:t>                mpi_t1 = </a:t>
            </a:r>
            <a:r>
              <a:rPr lang="en-US" sz="2300" dirty="0" err="1">
                <a:latin typeface="Courier"/>
                <a:cs typeface="Courier"/>
              </a:rPr>
              <a:t>MPI_Wtime</a:t>
            </a:r>
            <a:r>
              <a:rPr lang="en-US" sz="2300" dirty="0">
                <a:latin typeface="Courier"/>
                <a:cs typeface="Courier"/>
              </a:rPr>
              <a:t>();</a:t>
            </a:r>
          </a:p>
          <a:p>
            <a:pPr algn="l"/>
            <a:r>
              <a:rPr lang="en-US" sz="2300" dirty="0">
                <a:latin typeface="Courier"/>
                <a:cs typeface="Courier"/>
              </a:rPr>
              <a:t>                </a:t>
            </a:r>
            <a:r>
              <a:rPr lang="en-US" sz="2300" dirty="0" err="1">
                <a:latin typeface="Courier"/>
                <a:cs typeface="Courier"/>
              </a:rPr>
              <a:t>printf</a:t>
            </a:r>
            <a:r>
              <a:rPr lang="en-US" sz="2300" dirty="0">
                <a:latin typeface="Courier"/>
                <a:cs typeface="Courier"/>
              </a:rPr>
              <a:t>("# </a:t>
            </a:r>
            <a:r>
              <a:rPr lang="en-US" sz="2300" dirty="0" err="1">
                <a:latin typeface="Courier"/>
                <a:cs typeface="Courier"/>
              </a:rPr>
              <a:t>MPI_time</a:t>
            </a:r>
            <a:r>
              <a:rPr lang="en-US" sz="2300" dirty="0">
                <a:latin typeface="Courier"/>
                <a:cs typeface="Courier"/>
              </a:rPr>
              <a:t> = %</a:t>
            </a:r>
            <a:r>
              <a:rPr lang="en-US" sz="2300" dirty="0" err="1">
                <a:latin typeface="Courier"/>
                <a:cs typeface="Courier"/>
              </a:rPr>
              <a:t>f\n</a:t>
            </a:r>
            <a:r>
              <a:rPr lang="en-US" sz="2300" dirty="0">
                <a:latin typeface="Courier"/>
                <a:cs typeface="Courier"/>
              </a:rPr>
              <a:t>", mpi_t1-mpi_t0);</a:t>
            </a:r>
          </a:p>
          <a:p>
            <a:pPr algn="l"/>
            <a:r>
              <a:rPr lang="en-US" sz="2300" dirty="0">
                <a:latin typeface="Courier"/>
                <a:cs typeface="Courier"/>
              </a:rPr>
              <a:t>        }</a:t>
            </a:r>
          </a:p>
        </p:txBody>
      </p:sp>
    </p:spTree>
    <p:extLst>
      <p:ext uri="{BB962C8B-B14F-4D97-AF65-F5344CB8AC3E}">
        <p14:creationId xmlns:p14="http://schemas.microsoft.com/office/powerpoint/2010/main" val="17107060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9751" y="1132385"/>
            <a:ext cx="11704320" cy="1153547"/>
          </a:xfrm>
        </p:spPr>
        <p:txBody>
          <a:bodyPr/>
          <a:lstStyle/>
          <a:p>
            <a:r>
              <a:rPr lang="en-US" dirty="0">
                <a:latin typeface="Verdana" charset="0"/>
                <a:cs typeface="Verdana" charset="0"/>
              </a:rPr>
              <a:t>Mixing MPI and </a:t>
            </a:r>
            <a:r>
              <a:rPr lang="en-US" dirty="0" err="1">
                <a:latin typeface="Verdana" charset="0"/>
                <a:cs typeface="Verdana" charset="0"/>
              </a:rPr>
              <a:t>OpenMP</a:t>
            </a:r>
            <a:endParaRPr lang="en-US" dirty="0">
              <a:latin typeface="Verdana" charset="0"/>
              <a:cs typeface="Verdana" charset="0"/>
            </a:endParaRPr>
          </a:p>
        </p:txBody>
      </p:sp>
      <p:sp>
        <p:nvSpPr>
          <p:cNvPr id="162821" name="Content Placeholder 2"/>
          <p:cNvSpPr>
            <a:spLocks noGrp="1"/>
          </p:cNvSpPr>
          <p:nvPr>
            <p:ph idx="1"/>
          </p:nvPr>
        </p:nvSpPr>
        <p:spPr>
          <a:xfrm>
            <a:off x="6307328" y="2907776"/>
            <a:ext cx="6421120" cy="6289505"/>
          </a:xfrm>
        </p:spPr>
        <p:txBody>
          <a:bodyPr/>
          <a:lstStyle/>
          <a:p>
            <a:r>
              <a:rPr lang="en-US" dirty="0">
                <a:latin typeface="Verdana" charset="0"/>
                <a:cs typeface="Verdana" charset="0"/>
              </a:rPr>
              <a:t>Hybrid architectures</a:t>
            </a:r>
          </a:p>
          <a:p>
            <a:pPr lvl="1"/>
            <a:r>
              <a:rPr lang="en-US" dirty="0">
                <a:latin typeface="Verdana" charset="0"/>
                <a:ea typeface="Verdana" charset="0"/>
                <a:cs typeface="Verdana" charset="0"/>
              </a:rPr>
              <a:t>Clusters on SMPs</a:t>
            </a:r>
          </a:p>
          <a:p>
            <a:pPr lvl="1"/>
            <a:r>
              <a:rPr lang="en-US" dirty="0">
                <a:latin typeface="Verdana" charset="0"/>
                <a:ea typeface="Verdana" charset="0"/>
                <a:cs typeface="Verdana" charset="0"/>
              </a:rPr>
              <a:t>HPC Platforms</a:t>
            </a:r>
          </a:p>
          <a:p>
            <a:pPr lvl="2"/>
            <a:r>
              <a:rPr lang="en-US" dirty="0">
                <a:latin typeface="Verdana" charset="0"/>
                <a:ea typeface="Verdana" charset="0"/>
                <a:cs typeface="Verdana" charset="0"/>
              </a:rPr>
              <a:t>IBM </a:t>
            </a:r>
            <a:r>
              <a:rPr lang="en-US" dirty="0" err="1">
                <a:latin typeface="Verdana" charset="0"/>
                <a:ea typeface="Verdana" charset="0"/>
                <a:cs typeface="Verdana" charset="0"/>
              </a:rPr>
              <a:t>BlueGene</a:t>
            </a:r>
            <a:r>
              <a:rPr lang="en-US" dirty="0">
                <a:latin typeface="Verdana" charset="0"/>
                <a:ea typeface="Verdana" charset="0"/>
                <a:cs typeface="Verdana" charset="0"/>
              </a:rPr>
              <a:t> (i.e. </a:t>
            </a:r>
            <a:r>
              <a:rPr lang="en-US" dirty="0" err="1">
                <a:latin typeface="Verdana" charset="0"/>
                <a:ea typeface="Verdana" charset="0"/>
                <a:cs typeface="Verdana" charset="0"/>
              </a:rPr>
              <a:t>Jugene</a:t>
            </a:r>
            <a:r>
              <a:rPr lang="en-US" dirty="0">
                <a:latin typeface="Verdana" charset="0"/>
                <a:ea typeface="Verdana" charset="0"/>
                <a:cs typeface="Verdana" charset="0"/>
              </a:rPr>
              <a:t>)</a:t>
            </a:r>
          </a:p>
          <a:p>
            <a:pPr lvl="2"/>
            <a:r>
              <a:rPr lang="en-US" dirty="0">
                <a:latin typeface="Verdana" charset="0"/>
                <a:ea typeface="Verdana" charset="0"/>
                <a:cs typeface="Verdana" charset="0"/>
              </a:rPr>
              <a:t>IBM P6 (i.e. Huygens)</a:t>
            </a:r>
          </a:p>
          <a:p>
            <a:r>
              <a:rPr lang="en-US" dirty="0">
                <a:latin typeface="Verdana" charset="0"/>
                <a:cs typeface="Verdana" charset="0"/>
              </a:rPr>
              <a:t>Good starting point</a:t>
            </a:r>
          </a:p>
          <a:p>
            <a:pPr lvl="1"/>
            <a:r>
              <a:rPr lang="en-US" dirty="0">
                <a:latin typeface="Verdana" charset="0"/>
                <a:ea typeface="Verdana" charset="0"/>
                <a:cs typeface="Verdana" charset="0"/>
              </a:rPr>
              <a:t>Mapping of MPI on nodes (interconnection layer)</a:t>
            </a:r>
          </a:p>
          <a:p>
            <a:pPr lvl="1"/>
            <a:r>
              <a:rPr lang="en-US" dirty="0">
                <a:latin typeface="Verdana" charset="0"/>
                <a:ea typeface="Verdana" charset="0"/>
                <a:cs typeface="Verdana" charset="0"/>
              </a:rPr>
              <a:t>Multithreading with </a:t>
            </a:r>
            <a:r>
              <a:rPr lang="en-US" dirty="0" err="1">
                <a:latin typeface="Verdana" charset="0"/>
                <a:ea typeface="Verdana" charset="0"/>
                <a:cs typeface="Verdana" charset="0"/>
              </a:rPr>
              <a:t>OpenMP</a:t>
            </a:r>
            <a:r>
              <a:rPr lang="en-US" dirty="0">
                <a:latin typeface="Verdana" charset="0"/>
                <a:ea typeface="Verdana" charset="0"/>
                <a:cs typeface="Verdana" charset="0"/>
              </a:rPr>
              <a:t> inside SMPs</a:t>
            </a:r>
          </a:p>
        </p:txBody>
      </p:sp>
      <p:pic>
        <p:nvPicPr>
          <p:cNvPr id="162820"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0096" y="2164651"/>
            <a:ext cx="5900928" cy="7536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8832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 of two vectors (OMP)</a:t>
            </a:r>
            <a:endParaRPr lang="en-US" dirty="0"/>
          </a:p>
        </p:txBody>
      </p:sp>
      <p:sp>
        <p:nvSpPr>
          <p:cNvPr id="3" name="Content Placeholder 2"/>
          <p:cNvSpPr>
            <a:spLocks noGrp="1"/>
          </p:cNvSpPr>
          <p:nvPr>
            <p:ph idx="1"/>
          </p:nvPr>
        </p:nvSpPr>
        <p:spPr/>
        <p:txBody>
          <a:bodyPr/>
          <a:lstStyle/>
          <a:p>
            <a:pPr marL="438844" indent="-438844">
              <a:lnSpc>
                <a:spcPct val="80000"/>
              </a:lnSpc>
              <a:buNone/>
            </a:pPr>
            <a:r>
              <a:rPr lang="en-US" sz="2000" dirty="0" err="1">
                <a:solidFill>
                  <a:schemeClr val="accent2"/>
                </a:solidFill>
                <a:latin typeface="Courier" charset="0"/>
              </a:rPr>
              <a:t>int</a:t>
            </a:r>
            <a:r>
              <a:rPr lang="en-US" sz="2000" dirty="0">
                <a:solidFill>
                  <a:schemeClr val="accent2"/>
                </a:solidFill>
                <a:latin typeface="Courier" charset="0"/>
              </a:rPr>
              <a:t> </a:t>
            </a:r>
            <a:r>
              <a:rPr lang="en-US" sz="2000" dirty="0" err="1">
                <a:solidFill>
                  <a:schemeClr val="accent2"/>
                </a:solidFill>
                <a:latin typeface="Courier" charset="0"/>
              </a:rPr>
              <a:t>main(int</a:t>
            </a:r>
            <a:r>
              <a:rPr lang="en-US" sz="2000" dirty="0">
                <a:solidFill>
                  <a:schemeClr val="accent2"/>
                </a:solidFill>
                <a:latin typeface="Courier" charset="0"/>
              </a:rPr>
              <a:t> </a:t>
            </a:r>
            <a:r>
              <a:rPr lang="en-US" sz="2000" dirty="0" err="1">
                <a:solidFill>
                  <a:schemeClr val="accent2"/>
                </a:solidFill>
                <a:latin typeface="Courier" charset="0"/>
              </a:rPr>
              <a:t>argv</a:t>
            </a:r>
            <a:r>
              <a:rPr lang="en-US" sz="2000" dirty="0">
                <a:solidFill>
                  <a:schemeClr val="accent2"/>
                </a:solidFill>
                <a:latin typeface="Courier" charset="0"/>
              </a:rPr>
              <a:t>, char **</a:t>
            </a:r>
            <a:r>
              <a:rPr lang="en-US" sz="2000" dirty="0" err="1">
                <a:solidFill>
                  <a:schemeClr val="accent2"/>
                </a:solidFill>
                <a:latin typeface="Courier" charset="0"/>
              </a:rPr>
              <a:t>argv</a:t>
            </a:r>
            <a:r>
              <a:rPr lang="en-US" sz="2000" dirty="0">
                <a:solidFill>
                  <a:schemeClr val="accent2"/>
                </a:solidFill>
                <a:latin typeface="Courier" charset="0"/>
              </a:rPr>
              <a:t>)</a:t>
            </a:r>
          </a:p>
          <a:p>
            <a:pPr marL="438844" indent="-438844">
              <a:lnSpc>
                <a:spcPct val="80000"/>
              </a:lnSpc>
              <a:buNone/>
            </a:pPr>
            <a:r>
              <a:rPr lang="en-US" sz="2000" dirty="0">
                <a:solidFill>
                  <a:schemeClr val="accent2"/>
                </a:solidFill>
                <a:latin typeface="Courier" charset="0"/>
              </a:rPr>
              <a:t>{</a:t>
            </a:r>
          </a:p>
          <a:p>
            <a:pPr marL="438844" indent="-438844">
              <a:lnSpc>
                <a:spcPct val="80000"/>
              </a:lnSpc>
              <a:buNone/>
            </a:pPr>
            <a:endParaRPr lang="en-US" sz="2000" dirty="0">
              <a:solidFill>
                <a:schemeClr val="accent2"/>
              </a:solidFill>
              <a:latin typeface="Courier" charset="0"/>
            </a:endParaRPr>
          </a:p>
          <a:p>
            <a:pPr marL="438844" indent="-438844">
              <a:lnSpc>
                <a:spcPct val="80000"/>
              </a:lnSpc>
              <a:buNone/>
            </a:pPr>
            <a:r>
              <a:rPr lang="en-US" sz="2000" dirty="0">
                <a:solidFill>
                  <a:schemeClr val="accent2"/>
                </a:solidFill>
                <a:latin typeface="Courier" charset="0"/>
              </a:rPr>
              <a:t>	</a:t>
            </a:r>
            <a:r>
              <a:rPr lang="en-US" sz="2000" dirty="0" err="1">
                <a:solidFill>
                  <a:schemeClr val="accent2"/>
                </a:solidFill>
                <a:latin typeface="Courier" charset="0"/>
              </a:rPr>
              <a:t>int</a:t>
            </a:r>
            <a:r>
              <a:rPr lang="en-US" sz="2000" dirty="0">
                <a:solidFill>
                  <a:schemeClr val="accent2"/>
                </a:solidFill>
                <a:latin typeface="Courier" charset="0"/>
              </a:rPr>
              <a:t> </a:t>
            </a:r>
            <a:r>
              <a:rPr lang="en-US" sz="2000" dirty="0" err="1">
                <a:solidFill>
                  <a:schemeClr val="accent2"/>
                </a:solidFill>
                <a:latin typeface="Courier" charset="0"/>
              </a:rPr>
              <a:t>n</a:t>
            </a:r>
            <a:r>
              <a:rPr lang="en-US" sz="2000" dirty="0">
                <a:solidFill>
                  <a:schemeClr val="accent2"/>
                </a:solidFill>
                <a:latin typeface="Courier" charset="0"/>
              </a:rPr>
              <a:t>, </a:t>
            </a:r>
            <a:r>
              <a:rPr lang="en-US" sz="2000" dirty="0" err="1">
                <a:solidFill>
                  <a:schemeClr val="accent2"/>
                </a:solidFill>
                <a:latin typeface="Courier" charset="0"/>
              </a:rPr>
              <a:t>i</a:t>
            </a:r>
            <a:r>
              <a:rPr lang="en-US" sz="2000" dirty="0">
                <a:solidFill>
                  <a:schemeClr val="accent2"/>
                </a:solidFill>
                <a:latin typeface="Courier" charset="0"/>
              </a:rPr>
              <a:t>;</a:t>
            </a:r>
          </a:p>
          <a:p>
            <a:pPr marL="438844" indent="-438844">
              <a:lnSpc>
                <a:spcPct val="80000"/>
              </a:lnSpc>
              <a:buNone/>
            </a:pPr>
            <a:r>
              <a:rPr lang="en-US" sz="2000" dirty="0">
                <a:solidFill>
                  <a:schemeClr val="accent2"/>
                </a:solidFill>
                <a:latin typeface="Courier" charset="0"/>
              </a:rPr>
              <a:t>	double *</a:t>
            </a:r>
            <a:r>
              <a:rPr lang="en-US" sz="2000" dirty="0" err="1">
                <a:solidFill>
                  <a:schemeClr val="accent2"/>
                </a:solidFill>
                <a:latin typeface="Courier" charset="0"/>
              </a:rPr>
              <a:t>x</a:t>
            </a:r>
            <a:r>
              <a:rPr lang="en-US" sz="2000" dirty="0">
                <a:solidFill>
                  <a:schemeClr val="accent2"/>
                </a:solidFill>
                <a:latin typeface="Courier" charset="0"/>
              </a:rPr>
              <a:t>, *</a:t>
            </a:r>
            <a:r>
              <a:rPr lang="en-US" sz="2000" dirty="0" err="1">
                <a:solidFill>
                  <a:schemeClr val="accent2"/>
                </a:solidFill>
                <a:latin typeface="Courier" charset="0"/>
              </a:rPr>
              <a:t>y</a:t>
            </a:r>
            <a:r>
              <a:rPr lang="en-US" sz="2000" dirty="0">
                <a:solidFill>
                  <a:schemeClr val="accent2"/>
                </a:solidFill>
                <a:latin typeface="Courier" charset="0"/>
              </a:rPr>
              <a:t>, *buff;</a:t>
            </a:r>
          </a:p>
          <a:p>
            <a:pPr marL="438844" indent="-438844">
              <a:lnSpc>
                <a:spcPct val="80000"/>
              </a:lnSpc>
              <a:buNone/>
            </a:pPr>
            <a:r>
              <a:rPr lang="en-US" sz="2000" dirty="0">
                <a:solidFill>
                  <a:schemeClr val="accent2"/>
                </a:solidFill>
                <a:latin typeface="Courier" charset="0"/>
              </a:rPr>
              <a:t>	</a:t>
            </a:r>
            <a:r>
              <a:rPr lang="en-US" sz="2000" dirty="0" err="1">
                <a:solidFill>
                  <a:schemeClr val="accent2"/>
                </a:solidFill>
                <a:latin typeface="Courier" charset="0"/>
              </a:rPr>
              <a:t>n</a:t>
            </a:r>
            <a:r>
              <a:rPr lang="en-US" sz="2000" dirty="0">
                <a:solidFill>
                  <a:schemeClr val="accent2"/>
                </a:solidFill>
                <a:latin typeface="Courier" charset="0"/>
              </a:rPr>
              <a:t> = atoi(argv[1]);</a:t>
            </a:r>
          </a:p>
          <a:p>
            <a:pPr marL="438844" indent="-438844">
              <a:lnSpc>
                <a:spcPct val="80000"/>
              </a:lnSpc>
              <a:buNone/>
            </a:pPr>
            <a:endParaRPr lang="en-US" sz="2000" dirty="0">
              <a:solidFill>
                <a:schemeClr val="accent2"/>
              </a:solidFill>
              <a:latin typeface="Courier" charset="0"/>
            </a:endParaRPr>
          </a:p>
          <a:p>
            <a:pPr marL="438844" indent="-438844">
              <a:lnSpc>
                <a:spcPct val="80000"/>
              </a:lnSpc>
              <a:buNone/>
            </a:pPr>
            <a:r>
              <a:rPr lang="en-US" sz="2000" dirty="0">
                <a:solidFill>
                  <a:schemeClr val="accent2"/>
                </a:solidFill>
                <a:latin typeface="Courier" charset="0"/>
              </a:rPr>
              <a:t>	</a:t>
            </a:r>
            <a:r>
              <a:rPr lang="en-US" sz="2000" dirty="0" err="1">
                <a:solidFill>
                  <a:schemeClr val="accent2"/>
                </a:solidFill>
                <a:latin typeface="Courier" charset="0"/>
              </a:rPr>
              <a:t>x</a:t>
            </a:r>
            <a:r>
              <a:rPr lang="en-US" sz="2000" dirty="0">
                <a:solidFill>
                  <a:schemeClr val="accent2"/>
                </a:solidFill>
                <a:latin typeface="Courier" charset="0"/>
              </a:rPr>
              <a:t> = (double *)</a:t>
            </a:r>
            <a:r>
              <a:rPr lang="en-US" sz="2000" dirty="0" err="1">
                <a:solidFill>
                  <a:schemeClr val="accent2"/>
                </a:solidFill>
                <a:latin typeface="Courier" charset="0"/>
              </a:rPr>
              <a:t>malloc(n</a:t>
            </a:r>
            <a:r>
              <a:rPr lang="en-US" sz="2000" dirty="0">
                <a:solidFill>
                  <a:schemeClr val="accent2"/>
                </a:solidFill>
                <a:latin typeface="Courier" charset="0"/>
              </a:rPr>
              <a:t>*</a:t>
            </a:r>
            <a:r>
              <a:rPr lang="en-US" sz="2000" dirty="0" err="1">
                <a:solidFill>
                  <a:schemeClr val="accent2"/>
                </a:solidFill>
                <a:latin typeface="Courier" charset="0"/>
              </a:rPr>
              <a:t>sizeof(double</a:t>
            </a:r>
            <a:r>
              <a:rPr lang="en-US" sz="2000" dirty="0">
                <a:solidFill>
                  <a:schemeClr val="accent2"/>
                </a:solidFill>
                <a:latin typeface="Courier" charset="0"/>
              </a:rPr>
              <a:t>));</a:t>
            </a:r>
          </a:p>
          <a:p>
            <a:pPr marL="438844" indent="-438844">
              <a:lnSpc>
                <a:spcPct val="80000"/>
              </a:lnSpc>
              <a:buNone/>
            </a:pPr>
            <a:r>
              <a:rPr lang="en-US" sz="2000" dirty="0">
                <a:solidFill>
                  <a:schemeClr val="accent2"/>
                </a:solidFill>
                <a:latin typeface="Courier" charset="0"/>
              </a:rPr>
              <a:t>	</a:t>
            </a:r>
            <a:r>
              <a:rPr lang="en-US" sz="2000" dirty="0" err="1">
                <a:solidFill>
                  <a:schemeClr val="accent2"/>
                </a:solidFill>
                <a:latin typeface="Courier" charset="0"/>
              </a:rPr>
              <a:t>y</a:t>
            </a:r>
            <a:r>
              <a:rPr lang="en-US" sz="2000" dirty="0">
                <a:solidFill>
                  <a:schemeClr val="accent2"/>
                </a:solidFill>
                <a:latin typeface="Courier" charset="0"/>
              </a:rPr>
              <a:t> = (double *)</a:t>
            </a:r>
            <a:r>
              <a:rPr lang="en-US" sz="2000" dirty="0" err="1">
                <a:solidFill>
                  <a:schemeClr val="accent2"/>
                </a:solidFill>
                <a:latin typeface="Courier" charset="0"/>
              </a:rPr>
              <a:t>malloc(n</a:t>
            </a:r>
            <a:r>
              <a:rPr lang="en-US" sz="2000" dirty="0">
                <a:solidFill>
                  <a:schemeClr val="accent2"/>
                </a:solidFill>
                <a:latin typeface="Courier" charset="0"/>
              </a:rPr>
              <a:t>*</a:t>
            </a:r>
            <a:r>
              <a:rPr lang="en-US" sz="2000" dirty="0" err="1">
                <a:solidFill>
                  <a:schemeClr val="accent2"/>
                </a:solidFill>
                <a:latin typeface="Courier" charset="0"/>
              </a:rPr>
              <a:t>sizeof(double</a:t>
            </a:r>
            <a:r>
              <a:rPr lang="en-US" sz="2000" dirty="0">
                <a:solidFill>
                  <a:schemeClr val="accent2"/>
                </a:solidFill>
                <a:latin typeface="Courier" charset="0"/>
              </a:rPr>
              <a:t>));</a:t>
            </a:r>
          </a:p>
          <a:p>
            <a:pPr marL="438844" indent="-438844">
              <a:lnSpc>
                <a:spcPct val="80000"/>
              </a:lnSpc>
              <a:buNone/>
            </a:pPr>
            <a:r>
              <a:rPr lang="en-US" sz="2000" dirty="0">
                <a:solidFill>
                  <a:schemeClr val="accent2"/>
                </a:solidFill>
                <a:latin typeface="Courier" charset="0"/>
              </a:rPr>
              <a:t>	.</a:t>
            </a:r>
          </a:p>
          <a:p>
            <a:pPr marL="438844" indent="-438844">
              <a:lnSpc>
                <a:spcPct val="80000"/>
              </a:lnSpc>
              <a:buNone/>
            </a:pPr>
            <a:r>
              <a:rPr lang="en-US" sz="2000" dirty="0">
                <a:solidFill>
                  <a:schemeClr val="accent2"/>
                </a:solidFill>
                <a:latin typeface="Courier" charset="0"/>
              </a:rPr>
              <a:t>	.</a:t>
            </a:r>
          </a:p>
          <a:p>
            <a:pPr marL="438844" indent="-438844">
              <a:lnSpc>
                <a:spcPct val="80000"/>
              </a:lnSpc>
              <a:buNone/>
            </a:pPr>
            <a:r>
              <a:rPr lang="en-US" sz="2000" dirty="0">
                <a:solidFill>
                  <a:schemeClr val="accent2"/>
                </a:solidFill>
                <a:latin typeface="Courier" charset="0"/>
              </a:rPr>
              <a:t>	.</a:t>
            </a:r>
          </a:p>
          <a:p>
            <a:pPr marL="438844" indent="-438844">
              <a:lnSpc>
                <a:spcPct val="80000"/>
              </a:lnSpc>
              <a:buNone/>
            </a:pPr>
            <a:r>
              <a:rPr lang="en-US" sz="2000" dirty="0">
                <a:solidFill>
                  <a:schemeClr val="accent2"/>
                </a:solidFill>
                <a:latin typeface="Courier" charset="0"/>
              </a:rPr>
              <a:t>	</a:t>
            </a:r>
            <a:r>
              <a:rPr lang="en-US" sz="2000" dirty="0">
                <a:solidFill>
                  <a:srgbClr val="990000"/>
                </a:solidFill>
                <a:latin typeface="Courier" charset="0"/>
              </a:rPr>
              <a:t>#</a:t>
            </a:r>
            <a:r>
              <a:rPr lang="en-US" sz="2000" dirty="0" err="1">
                <a:solidFill>
                  <a:srgbClr val="990000"/>
                </a:solidFill>
                <a:latin typeface="Courier" charset="0"/>
              </a:rPr>
              <a:t>pragma</a:t>
            </a:r>
            <a:r>
              <a:rPr lang="en-US" sz="2000" dirty="0">
                <a:solidFill>
                  <a:srgbClr val="990000"/>
                </a:solidFill>
                <a:latin typeface="Courier" charset="0"/>
              </a:rPr>
              <a:t> </a:t>
            </a:r>
            <a:r>
              <a:rPr lang="en-US" sz="2000" dirty="0" err="1">
                <a:solidFill>
                  <a:srgbClr val="008000"/>
                </a:solidFill>
                <a:latin typeface="Courier" charset="0"/>
              </a:rPr>
              <a:t>omp</a:t>
            </a:r>
            <a:r>
              <a:rPr lang="en-US" sz="2000" dirty="0">
                <a:solidFill>
                  <a:srgbClr val="008000"/>
                </a:solidFill>
                <a:latin typeface="Courier" charset="0"/>
              </a:rPr>
              <a:t> parallel for</a:t>
            </a:r>
            <a:r>
              <a:rPr lang="en-US" sz="2000" dirty="0">
                <a:solidFill>
                  <a:srgbClr val="990000"/>
                </a:solidFill>
                <a:latin typeface="Courier" charset="0"/>
              </a:rPr>
              <a:t> </a:t>
            </a:r>
            <a:r>
              <a:rPr lang="en-US" sz="2000" dirty="0" err="1">
                <a:solidFill>
                  <a:srgbClr val="990000"/>
                </a:solidFill>
                <a:latin typeface="Courier" charset="0"/>
              </a:rPr>
              <a:t>private(i</a:t>
            </a:r>
            <a:r>
              <a:rPr lang="en-US" sz="2000" dirty="0">
                <a:solidFill>
                  <a:srgbClr val="990000"/>
                </a:solidFill>
                <a:latin typeface="Courier" charset="0"/>
              </a:rPr>
              <a:t>) shared (</a:t>
            </a:r>
            <a:r>
              <a:rPr lang="en-US" sz="2000" dirty="0" err="1">
                <a:solidFill>
                  <a:srgbClr val="990000"/>
                </a:solidFill>
                <a:latin typeface="Courier" charset="0"/>
              </a:rPr>
              <a:t>x,y</a:t>
            </a:r>
            <a:r>
              <a:rPr lang="en-US" sz="2000" dirty="0">
                <a:solidFill>
                  <a:srgbClr val="990000"/>
                </a:solidFill>
                <a:latin typeface="Courier" charset="0"/>
              </a:rPr>
              <a:t>)</a:t>
            </a:r>
            <a:endParaRPr lang="en-US" sz="2000" dirty="0">
              <a:solidFill>
                <a:schemeClr val="accent2"/>
              </a:solidFill>
              <a:latin typeface="Courier" charset="0"/>
            </a:endParaRPr>
          </a:p>
          <a:p>
            <a:pPr marL="438844" indent="-438844">
              <a:lnSpc>
                <a:spcPct val="80000"/>
              </a:lnSpc>
              <a:buNone/>
            </a:pPr>
            <a:r>
              <a:rPr lang="en-US" sz="2000" dirty="0">
                <a:solidFill>
                  <a:schemeClr val="accent2"/>
                </a:solidFill>
                <a:latin typeface="Courier" charset="0"/>
              </a:rPr>
              <a:t>	for (</a:t>
            </a:r>
            <a:r>
              <a:rPr lang="en-US" sz="2000" dirty="0" err="1">
                <a:solidFill>
                  <a:schemeClr val="accent2"/>
                </a:solidFill>
                <a:latin typeface="Courier" charset="0"/>
              </a:rPr>
              <a:t>i</a:t>
            </a:r>
            <a:r>
              <a:rPr lang="en-US" sz="2000" dirty="0">
                <a:solidFill>
                  <a:schemeClr val="accent2"/>
                </a:solidFill>
                <a:latin typeface="Courier" charset="0"/>
              </a:rPr>
              <a:t>=0; </a:t>
            </a:r>
            <a:r>
              <a:rPr lang="en-US" sz="2000" dirty="0" err="1">
                <a:solidFill>
                  <a:schemeClr val="accent2"/>
                </a:solidFill>
                <a:latin typeface="Courier" charset="0"/>
              </a:rPr>
              <a:t>i</a:t>
            </a:r>
            <a:r>
              <a:rPr lang="en-US" sz="2000" dirty="0">
                <a:solidFill>
                  <a:schemeClr val="accent2"/>
                </a:solidFill>
                <a:latin typeface="Courier" charset="0"/>
              </a:rPr>
              <a:t>&lt;</a:t>
            </a:r>
            <a:r>
              <a:rPr lang="en-US" sz="2000" dirty="0" err="1">
                <a:solidFill>
                  <a:schemeClr val="accent2"/>
                </a:solidFill>
                <a:latin typeface="Courier" charset="0"/>
              </a:rPr>
              <a:t>n</a:t>
            </a:r>
            <a:r>
              <a:rPr lang="en-US" sz="2000" dirty="0">
                <a:solidFill>
                  <a:schemeClr val="accent2"/>
                </a:solidFill>
                <a:latin typeface="Courier" charset="0"/>
              </a:rPr>
              <a:t>; </a:t>
            </a:r>
            <a:r>
              <a:rPr lang="en-US" sz="2000" dirty="0" err="1">
                <a:solidFill>
                  <a:schemeClr val="accent2"/>
                </a:solidFill>
                <a:latin typeface="Courier" charset="0"/>
              </a:rPr>
              <a:t>i</a:t>
            </a:r>
            <a:r>
              <a:rPr lang="en-US" sz="2000" dirty="0">
                <a:solidFill>
                  <a:schemeClr val="accent2"/>
                </a:solidFill>
                <a:latin typeface="Courier" charset="0"/>
              </a:rPr>
              <a:t>++){</a:t>
            </a:r>
          </a:p>
          <a:p>
            <a:pPr marL="438844" indent="-438844">
              <a:lnSpc>
                <a:spcPct val="80000"/>
              </a:lnSpc>
              <a:buNone/>
            </a:pPr>
            <a:r>
              <a:rPr lang="en-US" sz="2000" dirty="0">
                <a:solidFill>
                  <a:schemeClr val="accent2"/>
                </a:solidFill>
                <a:latin typeface="Courier" charset="0"/>
              </a:rPr>
              <a:t>		 </a:t>
            </a:r>
            <a:r>
              <a:rPr lang="en-US" sz="2000" dirty="0" err="1">
                <a:solidFill>
                  <a:schemeClr val="accent2"/>
                </a:solidFill>
                <a:latin typeface="Courier" charset="0"/>
              </a:rPr>
              <a:t>x[i</a:t>
            </a:r>
            <a:r>
              <a:rPr lang="en-US" sz="2000" dirty="0">
                <a:solidFill>
                  <a:schemeClr val="accent2"/>
                </a:solidFill>
                <a:latin typeface="Courier" charset="0"/>
              </a:rPr>
              <a:t>] = </a:t>
            </a:r>
            <a:r>
              <a:rPr lang="en-US" sz="2000" dirty="0" err="1">
                <a:solidFill>
                  <a:schemeClr val="accent2"/>
                </a:solidFill>
                <a:latin typeface="Courier" charset="0"/>
              </a:rPr>
              <a:t>x[i</a:t>
            </a:r>
            <a:r>
              <a:rPr lang="en-US" sz="2000" dirty="0">
                <a:solidFill>
                  <a:schemeClr val="accent2"/>
                </a:solidFill>
                <a:latin typeface="Courier" charset="0"/>
              </a:rPr>
              <a:t>] + </a:t>
            </a:r>
            <a:r>
              <a:rPr lang="en-US" sz="2000" dirty="0" err="1">
                <a:solidFill>
                  <a:schemeClr val="accent2"/>
                </a:solidFill>
                <a:latin typeface="Courier" charset="0"/>
              </a:rPr>
              <a:t>y[i</a:t>
            </a:r>
            <a:r>
              <a:rPr lang="en-US" sz="2000" dirty="0">
                <a:solidFill>
                  <a:schemeClr val="accent2"/>
                </a:solidFill>
                <a:latin typeface="Courier" charset="0"/>
              </a:rPr>
              <a:t>];</a:t>
            </a:r>
          </a:p>
          <a:p>
            <a:pPr marL="438844" indent="-438844">
              <a:lnSpc>
                <a:spcPct val="80000"/>
              </a:lnSpc>
              <a:buNone/>
            </a:pPr>
            <a:r>
              <a:rPr lang="en-US" sz="2000" dirty="0">
                <a:solidFill>
                  <a:schemeClr val="accent2"/>
                </a:solidFill>
                <a:latin typeface="Courier" charset="0"/>
              </a:rPr>
              <a:t>	}</a:t>
            </a:r>
          </a:p>
          <a:p>
            <a:pPr marL="438844" indent="-438844">
              <a:lnSpc>
                <a:spcPct val="80000"/>
              </a:lnSpc>
              <a:buNone/>
            </a:pPr>
            <a:endParaRPr lang="en-US" sz="2000" dirty="0">
              <a:solidFill>
                <a:schemeClr val="accent2"/>
              </a:solidFill>
              <a:latin typeface="Courier" charset="0"/>
            </a:endParaRPr>
          </a:p>
          <a:p>
            <a:pPr marL="438844" indent="-438844">
              <a:lnSpc>
                <a:spcPct val="80000"/>
              </a:lnSpc>
              <a:buNone/>
            </a:pPr>
            <a:r>
              <a:rPr lang="en-US" sz="2000" dirty="0">
                <a:solidFill>
                  <a:schemeClr val="accent2"/>
                </a:solidFill>
                <a:latin typeface="Courier" charset="0"/>
              </a:rPr>
              <a:t>}</a:t>
            </a:r>
          </a:p>
          <a:p>
            <a:endParaRPr lang="en-US" sz="2000" dirty="0"/>
          </a:p>
        </p:txBody>
      </p:sp>
    </p:spTree>
    <p:extLst>
      <p:ext uri="{BB962C8B-B14F-4D97-AF65-F5344CB8AC3E}">
        <p14:creationId xmlns:p14="http://schemas.microsoft.com/office/powerpoint/2010/main" val="245887889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 of two vectors (MPI)</a:t>
            </a:r>
            <a:endParaRPr lang="en-US" dirty="0"/>
          </a:p>
        </p:txBody>
      </p:sp>
      <p:sp>
        <p:nvSpPr>
          <p:cNvPr id="3" name="Content Placeholder 2"/>
          <p:cNvSpPr>
            <a:spLocks noGrp="1"/>
          </p:cNvSpPr>
          <p:nvPr>
            <p:ph idx="1"/>
          </p:nvPr>
        </p:nvSpPr>
        <p:spPr>
          <a:xfrm>
            <a:off x="357632" y="2455735"/>
            <a:ext cx="12192000" cy="6957568"/>
          </a:xfrm>
        </p:spPr>
        <p:txBody>
          <a:bodyPr/>
          <a:lstStyle/>
          <a:p>
            <a:pPr marL="438844" indent="-438844">
              <a:lnSpc>
                <a:spcPct val="80000"/>
              </a:lnSpc>
              <a:buNone/>
            </a:pPr>
            <a:r>
              <a:rPr lang="en-US" sz="1800" dirty="0">
                <a:solidFill>
                  <a:schemeClr val="accent2"/>
                </a:solidFill>
                <a:latin typeface="Courier" charset="0"/>
              </a:rPr>
              <a:t>#include “</a:t>
            </a:r>
            <a:r>
              <a:rPr lang="en-US" sz="1800" dirty="0" err="1">
                <a:solidFill>
                  <a:schemeClr val="accent2"/>
                </a:solidFill>
                <a:latin typeface="Courier" charset="0"/>
              </a:rPr>
              <a:t>mpi.h</a:t>
            </a:r>
            <a:r>
              <a:rPr lang="en-US" sz="1800" dirty="0">
                <a:solidFill>
                  <a:schemeClr val="accent2"/>
                </a:solidFill>
                <a:latin typeface="Courier" charset="0"/>
              </a:rPr>
              <a:t>”</a:t>
            </a:r>
          </a:p>
          <a:p>
            <a:pPr marL="438844" indent="-438844">
              <a:lnSpc>
                <a:spcPct val="80000"/>
              </a:lnSpc>
              <a:buNone/>
            </a:pPr>
            <a:endParaRPr lang="en-US" sz="1800" dirty="0">
              <a:solidFill>
                <a:schemeClr val="accent2"/>
              </a:solidFill>
              <a:latin typeface="Courier" charset="0"/>
            </a:endParaRPr>
          </a:p>
          <a:p>
            <a:pPr marL="438844" indent="-438844">
              <a:lnSpc>
                <a:spcPct val="80000"/>
              </a:lnSpc>
              <a:buNone/>
            </a:pPr>
            <a:r>
              <a:rPr lang="en-US" sz="1800" dirty="0" err="1">
                <a:solidFill>
                  <a:schemeClr val="accent2"/>
                </a:solidFill>
                <a:latin typeface="Courier" charset="0"/>
              </a:rPr>
              <a:t>int</a:t>
            </a:r>
            <a:r>
              <a:rPr lang="en-US" sz="1800" dirty="0">
                <a:solidFill>
                  <a:schemeClr val="accent2"/>
                </a:solidFill>
                <a:latin typeface="Courier" charset="0"/>
              </a:rPr>
              <a:t> </a:t>
            </a:r>
            <a:r>
              <a:rPr lang="en-US" sz="1800" dirty="0" err="1">
                <a:solidFill>
                  <a:schemeClr val="accent2"/>
                </a:solidFill>
                <a:latin typeface="Courier" charset="0"/>
              </a:rPr>
              <a:t>main(int</a:t>
            </a:r>
            <a:r>
              <a:rPr lang="en-US" sz="1800" dirty="0">
                <a:solidFill>
                  <a:schemeClr val="accent2"/>
                </a:solidFill>
                <a:latin typeface="Courier" charset="0"/>
              </a:rPr>
              <a:t> </a:t>
            </a:r>
            <a:r>
              <a:rPr lang="en-US" sz="1800" dirty="0" err="1">
                <a:solidFill>
                  <a:schemeClr val="accent2"/>
                </a:solidFill>
                <a:latin typeface="Courier" charset="0"/>
              </a:rPr>
              <a:t>argc</a:t>
            </a:r>
            <a:r>
              <a:rPr lang="en-US" sz="1800" dirty="0">
                <a:solidFill>
                  <a:schemeClr val="accent2"/>
                </a:solidFill>
                <a:latin typeface="Courier" charset="0"/>
              </a:rPr>
              <a:t>, char **</a:t>
            </a:r>
            <a:r>
              <a:rPr lang="en-US" sz="1800" dirty="0" err="1">
                <a:solidFill>
                  <a:schemeClr val="accent2"/>
                </a:solidFill>
                <a:latin typeface="Courier" charset="0"/>
              </a:rPr>
              <a:t>argv</a:t>
            </a:r>
            <a:r>
              <a:rPr lang="en-US" sz="1800" dirty="0">
                <a:solidFill>
                  <a:schemeClr val="accent2"/>
                </a:solidFill>
                <a:latin typeface="Courier" charset="0"/>
              </a:rPr>
              <a:t>){</a:t>
            </a:r>
          </a:p>
          <a:p>
            <a:pPr marL="438844" indent="-438844">
              <a:lnSpc>
                <a:spcPct val="80000"/>
              </a:lnSpc>
              <a:buNone/>
            </a:pPr>
            <a:r>
              <a:rPr lang="en-US" sz="1800" dirty="0">
                <a:solidFill>
                  <a:schemeClr val="accent2"/>
                </a:solidFill>
                <a:latin typeface="Courier" charset="0"/>
              </a:rPr>
              <a:t>	</a:t>
            </a:r>
            <a:r>
              <a:rPr lang="en-US" sz="1800" dirty="0" err="1">
                <a:solidFill>
                  <a:schemeClr val="accent2"/>
                </a:solidFill>
                <a:latin typeface="Courier" charset="0"/>
              </a:rPr>
              <a:t>int</a:t>
            </a:r>
            <a:r>
              <a:rPr lang="en-US" sz="1800" dirty="0">
                <a:solidFill>
                  <a:schemeClr val="accent2"/>
                </a:solidFill>
                <a:latin typeface="Courier" charset="0"/>
              </a:rPr>
              <a:t> </a:t>
            </a:r>
            <a:r>
              <a:rPr lang="en-US" sz="1800" dirty="0" err="1">
                <a:solidFill>
                  <a:schemeClr val="accent2"/>
                </a:solidFill>
                <a:latin typeface="Courier" charset="0"/>
              </a:rPr>
              <a:t>rnk</a:t>
            </a:r>
            <a:r>
              <a:rPr lang="en-US" sz="1800" dirty="0">
                <a:solidFill>
                  <a:schemeClr val="accent2"/>
                </a:solidFill>
                <a:latin typeface="Courier" charset="0"/>
              </a:rPr>
              <a:t>, </a:t>
            </a:r>
            <a:r>
              <a:rPr lang="en-US" sz="1800" dirty="0" err="1">
                <a:solidFill>
                  <a:schemeClr val="accent2"/>
                </a:solidFill>
                <a:latin typeface="Courier" charset="0"/>
              </a:rPr>
              <a:t>sz</a:t>
            </a:r>
            <a:r>
              <a:rPr lang="en-US" sz="1800" dirty="0">
                <a:solidFill>
                  <a:schemeClr val="accent2"/>
                </a:solidFill>
                <a:latin typeface="Courier" charset="0"/>
              </a:rPr>
              <a:t>, </a:t>
            </a:r>
            <a:r>
              <a:rPr lang="en-US" sz="1800" dirty="0" err="1">
                <a:solidFill>
                  <a:schemeClr val="accent2"/>
                </a:solidFill>
                <a:latin typeface="Courier" charset="0"/>
              </a:rPr>
              <a:t>n</a:t>
            </a:r>
            <a:r>
              <a:rPr lang="en-US" sz="1800" dirty="0">
                <a:solidFill>
                  <a:schemeClr val="accent2"/>
                </a:solidFill>
                <a:latin typeface="Courier" charset="0"/>
              </a:rPr>
              <a:t>, </a:t>
            </a:r>
            <a:r>
              <a:rPr lang="en-US" sz="1800" dirty="0" err="1">
                <a:solidFill>
                  <a:schemeClr val="accent2"/>
                </a:solidFill>
                <a:latin typeface="Courier" charset="0"/>
              </a:rPr>
              <a:t>i</a:t>
            </a:r>
            <a:r>
              <a:rPr lang="en-US" sz="1800" dirty="0">
                <a:solidFill>
                  <a:schemeClr val="accent2"/>
                </a:solidFill>
                <a:latin typeface="Courier" charset="0"/>
              </a:rPr>
              <a:t>;</a:t>
            </a:r>
          </a:p>
          <a:p>
            <a:pPr marL="438844" indent="-438844">
              <a:lnSpc>
                <a:spcPct val="80000"/>
              </a:lnSpc>
              <a:buNone/>
            </a:pPr>
            <a:r>
              <a:rPr lang="en-US" sz="1800" dirty="0">
                <a:solidFill>
                  <a:schemeClr val="accent2"/>
                </a:solidFill>
                <a:latin typeface="Courier" charset="0"/>
              </a:rPr>
              <a:t>	double *</a:t>
            </a:r>
            <a:r>
              <a:rPr lang="en-US" sz="1800" dirty="0" err="1">
                <a:solidFill>
                  <a:schemeClr val="accent2"/>
                </a:solidFill>
                <a:latin typeface="Courier" charset="0"/>
              </a:rPr>
              <a:t>x</a:t>
            </a:r>
            <a:r>
              <a:rPr lang="en-US" sz="1800" dirty="0">
                <a:solidFill>
                  <a:schemeClr val="accent2"/>
                </a:solidFill>
                <a:latin typeface="Courier" charset="0"/>
              </a:rPr>
              <a:t>, *</a:t>
            </a:r>
            <a:r>
              <a:rPr lang="en-US" sz="1800" dirty="0" err="1">
                <a:solidFill>
                  <a:schemeClr val="accent2"/>
                </a:solidFill>
                <a:latin typeface="Courier" charset="0"/>
              </a:rPr>
              <a:t>y</a:t>
            </a:r>
            <a:r>
              <a:rPr lang="en-US" sz="1800" dirty="0">
                <a:solidFill>
                  <a:schemeClr val="accent2"/>
                </a:solidFill>
                <a:latin typeface="Courier" charset="0"/>
              </a:rPr>
              <a:t>, *buff;</a:t>
            </a:r>
          </a:p>
          <a:p>
            <a:pPr marL="438844" indent="-438844">
              <a:lnSpc>
                <a:spcPct val="80000"/>
              </a:lnSpc>
              <a:buNone/>
            </a:pPr>
            <a:r>
              <a:rPr lang="en-US" sz="1800" dirty="0">
                <a:solidFill>
                  <a:schemeClr val="accent2"/>
                </a:solidFill>
                <a:latin typeface="Courier" charset="0"/>
              </a:rPr>
              <a:t>	</a:t>
            </a:r>
            <a:r>
              <a:rPr lang="en-US" sz="1800" dirty="0" err="1">
                <a:solidFill>
                  <a:schemeClr val="accent2"/>
                </a:solidFill>
                <a:latin typeface="Courier" charset="0"/>
              </a:rPr>
              <a:t>n</a:t>
            </a:r>
            <a:r>
              <a:rPr lang="en-US" sz="1800" dirty="0">
                <a:solidFill>
                  <a:schemeClr val="accent2"/>
                </a:solidFill>
                <a:latin typeface="Courier" charset="0"/>
              </a:rPr>
              <a:t> = atoi(argv[1])</a:t>
            </a:r>
          </a:p>
          <a:p>
            <a:pPr marL="438844" indent="-438844">
              <a:lnSpc>
                <a:spcPct val="80000"/>
              </a:lnSpc>
              <a:buNone/>
            </a:pPr>
            <a:endParaRPr lang="en-US" sz="1800" dirty="0">
              <a:solidFill>
                <a:schemeClr val="accent2"/>
              </a:solidFill>
              <a:latin typeface="Courier" charset="0"/>
            </a:endParaRPr>
          </a:p>
          <a:p>
            <a:pPr marL="438844" indent="-438844">
              <a:lnSpc>
                <a:spcPct val="80000"/>
              </a:lnSpc>
              <a:buNone/>
            </a:pPr>
            <a:r>
              <a:rPr lang="en-US" sz="1800" dirty="0">
                <a:solidFill>
                  <a:schemeClr val="accent2"/>
                </a:solidFill>
                <a:latin typeface="Courier" charset="0"/>
              </a:rPr>
              <a:t>	</a:t>
            </a:r>
            <a:r>
              <a:rPr lang="en-US" sz="1800" dirty="0" err="1">
                <a:solidFill>
                  <a:schemeClr val="accent2"/>
                </a:solidFill>
                <a:latin typeface="Courier" charset="0"/>
              </a:rPr>
              <a:t>MPI_Init(&amp;argc</a:t>
            </a:r>
            <a:r>
              <a:rPr lang="en-US" sz="1800" dirty="0">
                <a:solidFill>
                  <a:schemeClr val="accent2"/>
                </a:solidFill>
                <a:latin typeface="Courier" charset="0"/>
              </a:rPr>
              <a:t>, &amp;</a:t>
            </a:r>
            <a:r>
              <a:rPr lang="en-US" sz="1800" dirty="0" err="1">
                <a:solidFill>
                  <a:schemeClr val="accent2"/>
                </a:solidFill>
                <a:latin typeface="Courier" charset="0"/>
              </a:rPr>
              <a:t>argv</a:t>
            </a:r>
            <a:r>
              <a:rPr lang="en-US" sz="1800" dirty="0">
                <a:solidFill>
                  <a:schemeClr val="accent2"/>
                </a:solidFill>
                <a:latin typeface="Courier" charset="0"/>
              </a:rPr>
              <a:t>);</a:t>
            </a:r>
          </a:p>
          <a:p>
            <a:pPr marL="438844" indent="-438844">
              <a:lnSpc>
                <a:spcPct val="80000"/>
              </a:lnSpc>
              <a:buNone/>
            </a:pPr>
            <a:r>
              <a:rPr lang="en-US" sz="1800" dirty="0">
                <a:solidFill>
                  <a:schemeClr val="accent2"/>
                </a:solidFill>
                <a:latin typeface="Courier" charset="0"/>
              </a:rPr>
              <a:t>	</a:t>
            </a:r>
            <a:r>
              <a:rPr lang="en-US" sz="1800" dirty="0" err="1">
                <a:solidFill>
                  <a:schemeClr val="accent2"/>
                </a:solidFill>
                <a:latin typeface="Courier" charset="0"/>
              </a:rPr>
              <a:t>MPI_Comm_rank(MPI_COMM_WORLD</a:t>
            </a:r>
            <a:r>
              <a:rPr lang="en-US" sz="1800" dirty="0">
                <a:solidFill>
                  <a:schemeClr val="accent2"/>
                </a:solidFill>
                <a:latin typeface="Courier" charset="0"/>
              </a:rPr>
              <a:t>, &amp;</a:t>
            </a:r>
            <a:r>
              <a:rPr lang="en-US" sz="1800" dirty="0" err="1">
                <a:solidFill>
                  <a:schemeClr val="accent2"/>
                </a:solidFill>
                <a:latin typeface="Courier" charset="0"/>
              </a:rPr>
              <a:t>rnk</a:t>
            </a:r>
            <a:r>
              <a:rPr lang="en-US" sz="1800" dirty="0">
                <a:solidFill>
                  <a:schemeClr val="accent2"/>
                </a:solidFill>
                <a:latin typeface="Courier" charset="0"/>
              </a:rPr>
              <a:t>);</a:t>
            </a:r>
            <a:endParaRPr lang="en-US" sz="1800" dirty="0">
              <a:solidFill>
                <a:srgbClr val="990000"/>
              </a:solidFill>
              <a:latin typeface="Courier" charset="0"/>
            </a:endParaRPr>
          </a:p>
          <a:p>
            <a:pPr marL="438844" indent="-438844">
              <a:lnSpc>
                <a:spcPct val="80000"/>
              </a:lnSpc>
              <a:buNone/>
            </a:pPr>
            <a:r>
              <a:rPr lang="en-US" sz="1800" dirty="0">
                <a:solidFill>
                  <a:schemeClr val="accent2"/>
                </a:solidFill>
                <a:latin typeface="Courier" charset="0"/>
              </a:rPr>
              <a:t>	</a:t>
            </a:r>
            <a:r>
              <a:rPr lang="en-US" sz="1800" dirty="0" err="1">
                <a:solidFill>
                  <a:schemeClr val="accent2"/>
                </a:solidFill>
                <a:latin typeface="Courier" charset="0"/>
              </a:rPr>
              <a:t>MPI_Comm_size(MPI_COMM_WORLD</a:t>
            </a:r>
            <a:r>
              <a:rPr lang="en-US" sz="1800" dirty="0">
                <a:solidFill>
                  <a:schemeClr val="accent2"/>
                </a:solidFill>
                <a:latin typeface="Courier" charset="0"/>
              </a:rPr>
              <a:t>, &amp;</a:t>
            </a:r>
            <a:r>
              <a:rPr lang="en-US" sz="1800" dirty="0" err="1">
                <a:solidFill>
                  <a:schemeClr val="accent2"/>
                </a:solidFill>
                <a:latin typeface="Courier" charset="0"/>
              </a:rPr>
              <a:t>sz</a:t>
            </a:r>
            <a:r>
              <a:rPr lang="en-US" sz="1800" dirty="0">
                <a:solidFill>
                  <a:schemeClr val="accent2"/>
                </a:solidFill>
                <a:latin typeface="Courier" charset="0"/>
              </a:rPr>
              <a:t>);</a:t>
            </a:r>
          </a:p>
          <a:p>
            <a:pPr marL="438844" indent="-438844">
              <a:lnSpc>
                <a:spcPct val="80000"/>
              </a:lnSpc>
              <a:buNone/>
            </a:pPr>
            <a:r>
              <a:rPr lang="en-US" sz="1800" dirty="0">
                <a:solidFill>
                  <a:schemeClr val="accent2"/>
                </a:solidFill>
                <a:latin typeface="Courier" charset="0"/>
              </a:rPr>
              <a:t>	chunk = </a:t>
            </a:r>
            <a:r>
              <a:rPr lang="en-US" sz="1800" dirty="0" err="1">
                <a:solidFill>
                  <a:schemeClr val="accent2"/>
                </a:solidFill>
                <a:latin typeface="Courier" charset="0"/>
              </a:rPr>
              <a:t>n</a:t>
            </a:r>
            <a:r>
              <a:rPr lang="en-US" sz="1800" dirty="0">
                <a:solidFill>
                  <a:schemeClr val="accent2"/>
                </a:solidFill>
                <a:latin typeface="Courier" charset="0"/>
              </a:rPr>
              <a:t> / </a:t>
            </a:r>
            <a:r>
              <a:rPr lang="en-US" sz="1800" dirty="0" err="1">
                <a:solidFill>
                  <a:schemeClr val="accent2"/>
                </a:solidFill>
                <a:latin typeface="Courier" charset="0"/>
              </a:rPr>
              <a:t>sz</a:t>
            </a:r>
            <a:r>
              <a:rPr lang="en-US" sz="1800" dirty="0">
                <a:solidFill>
                  <a:schemeClr val="accent2"/>
                </a:solidFill>
                <a:latin typeface="Courier" charset="0"/>
              </a:rPr>
              <a:t>;</a:t>
            </a:r>
          </a:p>
          <a:p>
            <a:pPr marL="438844" indent="-438844">
              <a:lnSpc>
                <a:spcPct val="80000"/>
              </a:lnSpc>
              <a:buNone/>
            </a:pPr>
            <a:r>
              <a:rPr lang="en-US" sz="1800" dirty="0">
                <a:solidFill>
                  <a:schemeClr val="accent2"/>
                </a:solidFill>
                <a:latin typeface="Courier" charset="0"/>
              </a:rPr>
              <a:t>	.</a:t>
            </a:r>
          </a:p>
          <a:p>
            <a:pPr marL="438844" indent="-438844">
              <a:lnSpc>
                <a:spcPct val="80000"/>
              </a:lnSpc>
              <a:buNone/>
            </a:pPr>
            <a:r>
              <a:rPr lang="en-US" sz="1800" dirty="0">
                <a:solidFill>
                  <a:schemeClr val="accent2"/>
                </a:solidFill>
                <a:latin typeface="Courier" charset="0"/>
              </a:rPr>
              <a:t>	.</a:t>
            </a:r>
          </a:p>
          <a:p>
            <a:pPr marL="438844" indent="-438844">
              <a:lnSpc>
                <a:spcPct val="80000"/>
              </a:lnSpc>
              <a:buNone/>
            </a:pPr>
            <a:r>
              <a:rPr lang="en-US" sz="1800" dirty="0">
                <a:solidFill>
                  <a:schemeClr val="accent2"/>
                </a:solidFill>
                <a:latin typeface="Courier" charset="0"/>
              </a:rPr>
              <a:t>	</a:t>
            </a:r>
            <a:r>
              <a:rPr lang="en-US" sz="1800" dirty="0" err="1">
                <a:solidFill>
                  <a:schemeClr val="accent2"/>
                </a:solidFill>
                <a:latin typeface="Courier" charset="0"/>
              </a:rPr>
              <a:t>MPI_Scatter(</a:t>
            </a:r>
            <a:r>
              <a:rPr lang="en-US" sz="1800" dirty="0" err="1">
                <a:solidFill>
                  <a:srgbClr val="FF0000"/>
                </a:solidFill>
                <a:latin typeface="Courier" charset="0"/>
              </a:rPr>
              <a:t>&amp;buff[rnk</a:t>
            </a:r>
            <a:r>
              <a:rPr lang="en-US" sz="1800" dirty="0">
                <a:solidFill>
                  <a:srgbClr val="FF0000"/>
                </a:solidFill>
                <a:latin typeface="Courier" charset="0"/>
              </a:rPr>
              <a:t>*chunk]</a:t>
            </a:r>
            <a:r>
              <a:rPr lang="en-US" sz="1800" dirty="0">
                <a:solidFill>
                  <a:schemeClr val="accent2"/>
                </a:solidFill>
                <a:latin typeface="Courier" charset="0"/>
              </a:rPr>
              <a:t>,chunk,MPI_DOUBLE,x,chunk,MPI_DOUBLE,0,MPI_COMM_WORLD);</a:t>
            </a:r>
          </a:p>
          <a:p>
            <a:pPr marL="438844" indent="-438844">
              <a:lnSpc>
                <a:spcPct val="80000"/>
              </a:lnSpc>
              <a:buNone/>
            </a:pPr>
            <a:r>
              <a:rPr lang="en-US" sz="1800" dirty="0">
                <a:solidFill>
                  <a:schemeClr val="accent2"/>
                </a:solidFill>
                <a:latin typeface="Courier" charset="0"/>
              </a:rPr>
              <a:t>	</a:t>
            </a:r>
            <a:r>
              <a:rPr lang="en-US" sz="1800" dirty="0" err="1">
                <a:solidFill>
                  <a:schemeClr val="accent2"/>
                </a:solidFill>
                <a:latin typeface="Courier" charset="0"/>
              </a:rPr>
              <a:t>MPI_Scatter(</a:t>
            </a:r>
            <a:r>
              <a:rPr lang="en-US" sz="1800" dirty="0" err="1">
                <a:solidFill>
                  <a:srgbClr val="FF0000"/>
                </a:solidFill>
                <a:latin typeface="Courier" charset="0"/>
              </a:rPr>
              <a:t>&amp;buff[rnk</a:t>
            </a:r>
            <a:r>
              <a:rPr lang="en-US" sz="1800" dirty="0">
                <a:solidFill>
                  <a:srgbClr val="FF0000"/>
                </a:solidFill>
                <a:latin typeface="Courier" charset="0"/>
              </a:rPr>
              <a:t>*chunk]</a:t>
            </a:r>
            <a:r>
              <a:rPr lang="en-US" sz="1800" dirty="0">
                <a:solidFill>
                  <a:schemeClr val="accent2"/>
                </a:solidFill>
                <a:latin typeface="Courier" charset="0"/>
              </a:rPr>
              <a:t>,chunk,MPI_DOUBLE,y,chunk,MPI_DOUBLE,0,MPI_COMM_WORLD);</a:t>
            </a:r>
          </a:p>
          <a:p>
            <a:pPr marL="438844" indent="-438844">
              <a:lnSpc>
                <a:spcPct val="80000"/>
              </a:lnSpc>
              <a:buNone/>
            </a:pPr>
            <a:endParaRPr lang="en-US" sz="1800" dirty="0">
              <a:solidFill>
                <a:schemeClr val="accent2"/>
              </a:solidFill>
              <a:latin typeface="Courier" charset="0"/>
            </a:endParaRPr>
          </a:p>
          <a:p>
            <a:pPr marL="438844" indent="-438844">
              <a:lnSpc>
                <a:spcPct val="80000"/>
              </a:lnSpc>
              <a:buNone/>
            </a:pPr>
            <a:r>
              <a:rPr lang="en-US" sz="1800" dirty="0">
                <a:solidFill>
                  <a:schemeClr val="accent2"/>
                </a:solidFill>
                <a:latin typeface="Courier" charset="0"/>
              </a:rPr>
              <a:t>	for (</a:t>
            </a:r>
            <a:r>
              <a:rPr lang="en-US" sz="1800" dirty="0" err="1">
                <a:solidFill>
                  <a:schemeClr val="accent2"/>
                </a:solidFill>
                <a:latin typeface="Courier" charset="0"/>
              </a:rPr>
              <a:t>i</a:t>
            </a:r>
            <a:r>
              <a:rPr lang="en-US" sz="1800" dirty="0">
                <a:solidFill>
                  <a:schemeClr val="accent2"/>
                </a:solidFill>
                <a:latin typeface="Courier" charset="0"/>
              </a:rPr>
              <a:t>=0; </a:t>
            </a:r>
            <a:r>
              <a:rPr lang="en-US" sz="1800" dirty="0" err="1">
                <a:solidFill>
                  <a:schemeClr val="accent2"/>
                </a:solidFill>
                <a:latin typeface="Courier" charset="0"/>
              </a:rPr>
              <a:t>i</a:t>
            </a:r>
            <a:r>
              <a:rPr lang="en-US" sz="1800" dirty="0">
                <a:solidFill>
                  <a:schemeClr val="accent2"/>
                </a:solidFill>
                <a:latin typeface="Courier" charset="0"/>
              </a:rPr>
              <a:t>&lt;chunk; </a:t>
            </a:r>
            <a:r>
              <a:rPr lang="en-US" sz="1800" dirty="0" err="1">
                <a:solidFill>
                  <a:schemeClr val="accent2"/>
                </a:solidFill>
                <a:latin typeface="Courier" charset="0"/>
              </a:rPr>
              <a:t>i</a:t>
            </a:r>
            <a:r>
              <a:rPr lang="en-US" sz="1800" dirty="0">
                <a:solidFill>
                  <a:schemeClr val="accent2"/>
                </a:solidFill>
                <a:latin typeface="Courier" charset="0"/>
              </a:rPr>
              <a:t>++) </a:t>
            </a:r>
            <a:r>
              <a:rPr lang="en-US" sz="1800" dirty="0" err="1">
                <a:solidFill>
                  <a:schemeClr val="accent2"/>
                </a:solidFill>
                <a:latin typeface="Courier" charset="0"/>
              </a:rPr>
              <a:t>x[i</a:t>
            </a:r>
            <a:r>
              <a:rPr lang="en-US" sz="1800" dirty="0">
                <a:solidFill>
                  <a:schemeClr val="accent2"/>
                </a:solidFill>
                <a:latin typeface="Courier" charset="0"/>
              </a:rPr>
              <a:t>] = </a:t>
            </a:r>
            <a:r>
              <a:rPr lang="en-US" sz="1800" dirty="0" err="1">
                <a:solidFill>
                  <a:schemeClr val="accent2"/>
                </a:solidFill>
                <a:latin typeface="Courier" charset="0"/>
              </a:rPr>
              <a:t>x[i</a:t>
            </a:r>
            <a:r>
              <a:rPr lang="en-US" sz="1800" dirty="0">
                <a:solidFill>
                  <a:schemeClr val="accent2"/>
                </a:solidFill>
                <a:latin typeface="Courier" charset="0"/>
              </a:rPr>
              <a:t>] + </a:t>
            </a:r>
            <a:r>
              <a:rPr lang="en-US" sz="1800" dirty="0" err="1">
                <a:solidFill>
                  <a:schemeClr val="accent2"/>
                </a:solidFill>
                <a:latin typeface="Courier" charset="0"/>
              </a:rPr>
              <a:t>y[i</a:t>
            </a:r>
            <a:r>
              <a:rPr lang="en-US" sz="1800" dirty="0">
                <a:solidFill>
                  <a:schemeClr val="accent2"/>
                </a:solidFill>
                <a:latin typeface="Courier" charset="0"/>
              </a:rPr>
              <a:t>];</a:t>
            </a:r>
          </a:p>
          <a:p>
            <a:pPr marL="438844" indent="-438844">
              <a:lnSpc>
                <a:spcPct val="80000"/>
              </a:lnSpc>
              <a:buNone/>
            </a:pPr>
            <a:endParaRPr lang="en-US" sz="1800" dirty="0">
              <a:solidFill>
                <a:schemeClr val="accent2"/>
              </a:solidFill>
              <a:latin typeface="Courier" charset="0"/>
            </a:endParaRPr>
          </a:p>
          <a:p>
            <a:pPr marL="438844" indent="-438844">
              <a:lnSpc>
                <a:spcPct val="80000"/>
              </a:lnSpc>
              <a:buNone/>
            </a:pPr>
            <a:r>
              <a:rPr lang="en-US" sz="1800" dirty="0">
                <a:solidFill>
                  <a:schemeClr val="accent2"/>
                </a:solidFill>
                <a:latin typeface="Courier" charset="0"/>
              </a:rPr>
              <a:t>	MPI_Gather(</a:t>
            </a:r>
            <a:r>
              <a:rPr lang="en-US" sz="1800" dirty="0">
                <a:solidFill>
                  <a:srgbClr val="FF0000"/>
                </a:solidFill>
                <a:latin typeface="Courier" charset="0"/>
              </a:rPr>
              <a:t>x</a:t>
            </a:r>
            <a:r>
              <a:rPr lang="en-US" sz="1800" dirty="0">
                <a:solidFill>
                  <a:schemeClr val="accent2"/>
                </a:solidFill>
                <a:latin typeface="Courier" charset="0"/>
              </a:rPr>
              <a:t>,chunk,MPI_DOUBLE,</a:t>
            </a:r>
            <a:r>
              <a:rPr lang="en-US" sz="1800" dirty="0">
                <a:solidFill>
                  <a:srgbClr val="FF0000"/>
                </a:solidFill>
                <a:latin typeface="Courier" charset="0"/>
              </a:rPr>
              <a:t>buff</a:t>
            </a:r>
            <a:r>
              <a:rPr lang="en-US" sz="1800" dirty="0">
                <a:solidFill>
                  <a:schemeClr val="accent2"/>
                </a:solidFill>
                <a:latin typeface="Courier" charset="0"/>
              </a:rPr>
              <a:t>,chunk,MPI_DOUBLE,0,MPI_COMM_WORLD);</a:t>
            </a:r>
          </a:p>
          <a:p>
            <a:pPr marL="438844" indent="-438844">
              <a:lnSpc>
                <a:spcPct val="80000"/>
              </a:lnSpc>
              <a:buNone/>
            </a:pPr>
            <a:endParaRPr lang="en-US" sz="1800" dirty="0">
              <a:solidFill>
                <a:schemeClr val="accent2"/>
              </a:solidFill>
              <a:latin typeface="Courier" charset="0"/>
            </a:endParaRPr>
          </a:p>
          <a:p>
            <a:pPr marL="438844" indent="-438844">
              <a:lnSpc>
                <a:spcPct val="80000"/>
              </a:lnSpc>
              <a:buNone/>
            </a:pPr>
            <a:r>
              <a:rPr lang="en-US" sz="1800" dirty="0">
                <a:solidFill>
                  <a:schemeClr val="accent2"/>
                </a:solidFill>
                <a:latin typeface="Courier" charset="0"/>
              </a:rPr>
              <a:t>	</a:t>
            </a:r>
            <a:r>
              <a:rPr lang="en-US" sz="1800" dirty="0" err="1">
                <a:solidFill>
                  <a:schemeClr val="accent2"/>
                </a:solidFill>
                <a:latin typeface="Courier" charset="0"/>
              </a:rPr>
              <a:t>MPI_Finalize</a:t>
            </a:r>
            <a:r>
              <a:rPr lang="en-US" sz="1800" dirty="0">
                <a:solidFill>
                  <a:schemeClr val="accent2"/>
                </a:solidFill>
                <a:latin typeface="Courier" charset="0"/>
              </a:rPr>
              <a:t>();</a:t>
            </a:r>
          </a:p>
          <a:p>
            <a:pPr marL="438844" indent="-438844">
              <a:lnSpc>
                <a:spcPct val="80000"/>
              </a:lnSpc>
              <a:buNone/>
            </a:pPr>
            <a:r>
              <a:rPr lang="en-US" sz="1800" dirty="0">
                <a:solidFill>
                  <a:schemeClr val="accent2"/>
                </a:solidFill>
                <a:latin typeface="Courier" charset="0"/>
              </a:rPr>
              <a:t>}</a:t>
            </a:r>
          </a:p>
          <a:p>
            <a:endParaRPr lang="en-US" sz="1800" dirty="0"/>
          </a:p>
        </p:txBody>
      </p:sp>
    </p:spTree>
    <p:extLst>
      <p:ext uri="{BB962C8B-B14F-4D97-AF65-F5344CB8AC3E}">
        <p14:creationId xmlns:p14="http://schemas.microsoft.com/office/powerpoint/2010/main" val="2158724725"/>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 of two vectors (HYBRID)</a:t>
            </a:r>
            <a:endParaRPr lang="en-US" dirty="0"/>
          </a:p>
        </p:txBody>
      </p:sp>
      <p:sp>
        <p:nvSpPr>
          <p:cNvPr id="3" name="Content Placeholder 2"/>
          <p:cNvSpPr>
            <a:spLocks noGrp="1"/>
          </p:cNvSpPr>
          <p:nvPr>
            <p:ph idx="1"/>
          </p:nvPr>
        </p:nvSpPr>
        <p:spPr>
          <a:xfrm>
            <a:off x="357632" y="2311720"/>
            <a:ext cx="12337456" cy="6957568"/>
          </a:xfrm>
        </p:spPr>
        <p:txBody>
          <a:bodyPr/>
          <a:lstStyle/>
          <a:p>
            <a:pPr marL="438844" indent="-438844">
              <a:lnSpc>
                <a:spcPct val="80000"/>
              </a:lnSpc>
              <a:buNone/>
            </a:pPr>
            <a:r>
              <a:rPr lang="en-US" sz="2000" dirty="0">
                <a:solidFill>
                  <a:schemeClr val="accent2"/>
                </a:solidFill>
                <a:latin typeface="Courier" charset="0"/>
              </a:rPr>
              <a:t>#include “</a:t>
            </a:r>
            <a:r>
              <a:rPr lang="en-US" sz="2000" dirty="0" err="1">
                <a:solidFill>
                  <a:schemeClr val="accent2"/>
                </a:solidFill>
                <a:latin typeface="Courier" charset="0"/>
              </a:rPr>
              <a:t>mpi.h</a:t>
            </a:r>
            <a:r>
              <a:rPr lang="en-US" sz="2000" dirty="0">
                <a:solidFill>
                  <a:schemeClr val="accent2"/>
                </a:solidFill>
                <a:latin typeface="Courier" charset="0"/>
              </a:rPr>
              <a:t>”</a:t>
            </a:r>
          </a:p>
          <a:p>
            <a:pPr marL="438844" indent="-438844">
              <a:lnSpc>
                <a:spcPct val="80000"/>
              </a:lnSpc>
              <a:buNone/>
            </a:pPr>
            <a:r>
              <a:rPr lang="en-US" sz="2000" dirty="0" err="1">
                <a:solidFill>
                  <a:schemeClr val="accent2"/>
                </a:solidFill>
                <a:latin typeface="Courier" charset="0"/>
              </a:rPr>
              <a:t>int</a:t>
            </a:r>
            <a:r>
              <a:rPr lang="en-US" sz="2000" dirty="0">
                <a:solidFill>
                  <a:schemeClr val="accent2"/>
                </a:solidFill>
                <a:latin typeface="Courier" charset="0"/>
              </a:rPr>
              <a:t> </a:t>
            </a:r>
            <a:r>
              <a:rPr lang="en-US" sz="2000" dirty="0" err="1">
                <a:solidFill>
                  <a:schemeClr val="accent2"/>
                </a:solidFill>
                <a:latin typeface="Courier" charset="0"/>
              </a:rPr>
              <a:t>main(int</a:t>
            </a:r>
            <a:r>
              <a:rPr lang="en-US" sz="2000" dirty="0">
                <a:solidFill>
                  <a:schemeClr val="accent2"/>
                </a:solidFill>
                <a:latin typeface="Courier" charset="0"/>
              </a:rPr>
              <a:t> </a:t>
            </a:r>
            <a:r>
              <a:rPr lang="en-US" sz="2000" dirty="0" err="1">
                <a:solidFill>
                  <a:schemeClr val="accent2"/>
                </a:solidFill>
                <a:latin typeface="Courier" charset="0"/>
              </a:rPr>
              <a:t>argc</a:t>
            </a:r>
            <a:r>
              <a:rPr lang="en-US" sz="2000" dirty="0">
                <a:solidFill>
                  <a:schemeClr val="accent2"/>
                </a:solidFill>
                <a:latin typeface="Courier" charset="0"/>
              </a:rPr>
              <a:t>, char **</a:t>
            </a:r>
            <a:r>
              <a:rPr lang="en-US" sz="2000" dirty="0" err="1">
                <a:solidFill>
                  <a:schemeClr val="accent2"/>
                </a:solidFill>
                <a:latin typeface="Courier" charset="0"/>
              </a:rPr>
              <a:t>argv</a:t>
            </a:r>
            <a:r>
              <a:rPr lang="en-US" sz="2000" dirty="0">
                <a:solidFill>
                  <a:schemeClr val="accent2"/>
                </a:solidFill>
                <a:latin typeface="Courier" charset="0"/>
              </a:rPr>
              <a:t>){</a:t>
            </a:r>
          </a:p>
          <a:p>
            <a:pPr marL="438844" indent="-438844">
              <a:lnSpc>
                <a:spcPct val="80000"/>
              </a:lnSpc>
              <a:buNone/>
            </a:pPr>
            <a:r>
              <a:rPr lang="en-US" sz="2000" dirty="0">
                <a:solidFill>
                  <a:schemeClr val="accent2"/>
                </a:solidFill>
                <a:latin typeface="Courier" charset="0"/>
              </a:rPr>
              <a:t>	</a:t>
            </a:r>
            <a:r>
              <a:rPr lang="en-US" sz="2000" dirty="0" err="1">
                <a:solidFill>
                  <a:schemeClr val="accent2"/>
                </a:solidFill>
                <a:latin typeface="Courier" charset="0"/>
              </a:rPr>
              <a:t>int</a:t>
            </a:r>
            <a:r>
              <a:rPr lang="en-US" sz="2000" dirty="0">
                <a:solidFill>
                  <a:schemeClr val="accent2"/>
                </a:solidFill>
                <a:latin typeface="Courier" charset="0"/>
              </a:rPr>
              <a:t> </a:t>
            </a:r>
            <a:r>
              <a:rPr lang="en-US" sz="2000" dirty="0" err="1">
                <a:solidFill>
                  <a:schemeClr val="accent2"/>
                </a:solidFill>
                <a:latin typeface="Courier" charset="0"/>
              </a:rPr>
              <a:t>rnk</a:t>
            </a:r>
            <a:r>
              <a:rPr lang="en-US" sz="2000" dirty="0">
                <a:solidFill>
                  <a:schemeClr val="accent2"/>
                </a:solidFill>
                <a:latin typeface="Courier" charset="0"/>
              </a:rPr>
              <a:t>, </a:t>
            </a:r>
            <a:r>
              <a:rPr lang="en-US" sz="2000" dirty="0" err="1">
                <a:solidFill>
                  <a:schemeClr val="accent2"/>
                </a:solidFill>
                <a:latin typeface="Courier" charset="0"/>
              </a:rPr>
              <a:t>sz</a:t>
            </a:r>
            <a:r>
              <a:rPr lang="en-US" sz="2000" dirty="0">
                <a:solidFill>
                  <a:schemeClr val="accent2"/>
                </a:solidFill>
                <a:latin typeface="Courier" charset="0"/>
              </a:rPr>
              <a:t>, </a:t>
            </a:r>
            <a:r>
              <a:rPr lang="en-US" sz="2000" dirty="0" err="1">
                <a:solidFill>
                  <a:schemeClr val="accent2"/>
                </a:solidFill>
                <a:latin typeface="Courier" charset="0"/>
              </a:rPr>
              <a:t>n</a:t>
            </a:r>
            <a:r>
              <a:rPr lang="en-US" sz="2000" dirty="0">
                <a:solidFill>
                  <a:schemeClr val="accent2"/>
                </a:solidFill>
                <a:latin typeface="Courier" charset="0"/>
              </a:rPr>
              <a:t>, I, info;</a:t>
            </a:r>
          </a:p>
          <a:p>
            <a:pPr marL="438844" indent="-438844">
              <a:lnSpc>
                <a:spcPct val="80000"/>
              </a:lnSpc>
              <a:buNone/>
            </a:pPr>
            <a:r>
              <a:rPr lang="en-US" sz="2000" dirty="0">
                <a:solidFill>
                  <a:schemeClr val="accent2"/>
                </a:solidFill>
                <a:latin typeface="Courier" charset="0"/>
              </a:rPr>
              <a:t>	double *</a:t>
            </a:r>
            <a:r>
              <a:rPr lang="en-US" sz="2000" dirty="0" err="1">
                <a:solidFill>
                  <a:schemeClr val="accent2"/>
                </a:solidFill>
                <a:latin typeface="Courier" charset="0"/>
              </a:rPr>
              <a:t>x</a:t>
            </a:r>
            <a:r>
              <a:rPr lang="en-US" sz="2000" dirty="0">
                <a:solidFill>
                  <a:schemeClr val="accent2"/>
                </a:solidFill>
                <a:latin typeface="Courier" charset="0"/>
              </a:rPr>
              <a:t>, *</a:t>
            </a:r>
            <a:r>
              <a:rPr lang="en-US" sz="2000" dirty="0" err="1">
                <a:solidFill>
                  <a:schemeClr val="accent2"/>
                </a:solidFill>
                <a:latin typeface="Courier" charset="0"/>
              </a:rPr>
              <a:t>y</a:t>
            </a:r>
            <a:r>
              <a:rPr lang="en-US" sz="2000" dirty="0">
                <a:solidFill>
                  <a:schemeClr val="accent2"/>
                </a:solidFill>
                <a:latin typeface="Courier" charset="0"/>
              </a:rPr>
              <a:t>, *buff;</a:t>
            </a:r>
          </a:p>
          <a:p>
            <a:pPr marL="438844" indent="-438844">
              <a:lnSpc>
                <a:spcPct val="80000"/>
              </a:lnSpc>
              <a:buNone/>
            </a:pPr>
            <a:r>
              <a:rPr lang="en-US" sz="2000" dirty="0">
                <a:solidFill>
                  <a:schemeClr val="accent2"/>
                </a:solidFill>
                <a:latin typeface="Courier" charset="0"/>
              </a:rPr>
              <a:t>	</a:t>
            </a:r>
            <a:r>
              <a:rPr lang="en-US" sz="2000" dirty="0" err="1">
                <a:solidFill>
                  <a:schemeClr val="accent2"/>
                </a:solidFill>
                <a:latin typeface="Courier" charset="0"/>
              </a:rPr>
              <a:t>n</a:t>
            </a:r>
            <a:r>
              <a:rPr lang="en-US" sz="2000" dirty="0">
                <a:solidFill>
                  <a:schemeClr val="accent2"/>
                </a:solidFill>
                <a:latin typeface="Courier" charset="0"/>
              </a:rPr>
              <a:t> = atoi(argv[1]);</a:t>
            </a:r>
          </a:p>
          <a:p>
            <a:pPr marL="438844" indent="-438844">
              <a:lnSpc>
                <a:spcPct val="80000"/>
              </a:lnSpc>
              <a:buNone/>
            </a:pPr>
            <a:endParaRPr lang="en-US" sz="2000" dirty="0">
              <a:solidFill>
                <a:schemeClr val="accent2"/>
              </a:solidFill>
              <a:latin typeface="Courier" charset="0"/>
            </a:endParaRPr>
          </a:p>
          <a:p>
            <a:pPr marL="438844" indent="-438844">
              <a:lnSpc>
                <a:spcPct val="80000"/>
              </a:lnSpc>
              <a:buNone/>
            </a:pPr>
            <a:r>
              <a:rPr lang="en-US" sz="2000" dirty="0">
                <a:solidFill>
                  <a:schemeClr val="accent2"/>
                </a:solidFill>
                <a:latin typeface="Courier" charset="0"/>
              </a:rPr>
              <a:t>	</a:t>
            </a:r>
            <a:r>
              <a:rPr lang="en-US" sz="2000" dirty="0" err="1">
                <a:solidFill>
                  <a:srgbClr val="FF0000"/>
                </a:solidFill>
                <a:latin typeface="Courier" charset="0"/>
              </a:rPr>
              <a:t>MPI_Init_thread</a:t>
            </a:r>
            <a:r>
              <a:rPr lang="en-US" sz="2000" dirty="0" err="1">
                <a:solidFill>
                  <a:schemeClr val="accent2"/>
                </a:solidFill>
                <a:latin typeface="Courier" charset="0"/>
              </a:rPr>
              <a:t>(&amp;argc</a:t>
            </a:r>
            <a:r>
              <a:rPr lang="en-US" sz="2000" dirty="0">
                <a:solidFill>
                  <a:schemeClr val="accent2"/>
                </a:solidFill>
                <a:latin typeface="Courier" charset="0"/>
              </a:rPr>
              <a:t>, &amp;</a:t>
            </a:r>
            <a:r>
              <a:rPr lang="en-US" sz="2000" dirty="0" err="1">
                <a:solidFill>
                  <a:schemeClr val="accent2"/>
                </a:solidFill>
                <a:latin typeface="Courier" charset="0"/>
              </a:rPr>
              <a:t>argv</a:t>
            </a:r>
            <a:r>
              <a:rPr lang="en-US" sz="2000" dirty="0">
                <a:solidFill>
                  <a:schemeClr val="accent2"/>
                </a:solidFill>
                <a:latin typeface="Courier" charset="0"/>
              </a:rPr>
              <a:t>, </a:t>
            </a:r>
            <a:r>
              <a:rPr lang="en-US" sz="2000" dirty="0">
                <a:solidFill>
                  <a:srgbClr val="FF0000"/>
                </a:solidFill>
                <a:latin typeface="Courier" charset="0"/>
              </a:rPr>
              <a:t>MPI_THREAD_FUNNELED</a:t>
            </a:r>
            <a:r>
              <a:rPr lang="en-US" sz="2000" dirty="0">
                <a:solidFill>
                  <a:schemeClr val="accent2"/>
                </a:solidFill>
                <a:latin typeface="Courier" charset="0"/>
              </a:rPr>
              <a:t>, &amp;info);</a:t>
            </a:r>
          </a:p>
          <a:p>
            <a:pPr marL="438844" indent="-438844">
              <a:lnSpc>
                <a:spcPct val="80000"/>
              </a:lnSpc>
              <a:buNone/>
            </a:pPr>
            <a:r>
              <a:rPr lang="en-US" sz="2000" dirty="0">
                <a:solidFill>
                  <a:schemeClr val="accent2"/>
                </a:solidFill>
                <a:latin typeface="Courier" charset="0"/>
              </a:rPr>
              <a:t>	</a:t>
            </a:r>
            <a:r>
              <a:rPr lang="en-US" sz="2000" dirty="0" err="1">
                <a:solidFill>
                  <a:schemeClr val="accent2"/>
                </a:solidFill>
                <a:latin typeface="Courier" charset="0"/>
              </a:rPr>
              <a:t>MPI_Comm_size(MPI_COMM_WORLD</a:t>
            </a:r>
            <a:r>
              <a:rPr lang="en-US" sz="2000" dirty="0">
                <a:solidFill>
                  <a:schemeClr val="accent2"/>
                </a:solidFill>
                <a:latin typeface="Courier" charset="0"/>
              </a:rPr>
              <a:t>, &amp;</a:t>
            </a:r>
            <a:r>
              <a:rPr lang="en-US" sz="2000" dirty="0" err="1">
                <a:solidFill>
                  <a:schemeClr val="accent2"/>
                </a:solidFill>
                <a:latin typeface="Courier" charset="0"/>
              </a:rPr>
              <a:t>sz</a:t>
            </a:r>
            <a:r>
              <a:rPr lang="en-US" sz="2000" dirty="0">
                <a:solidFill>
                  <a:schemeClr val="accent2"/>
                </a:solidFill>
                <a:latin typeface="Courier" charset="0"/>
              </a:rPr>
              <a:t>);</a:t>
            </a:r>
          </a:p>
          <a:p>
            <a:pPr marL="438844" indent="-438844">
              <a:lnSpc>
                <a:spcPct val="80000"/>
              </a:lnSpc>
              <a:buNone/>
            </a:pPr>
            <a:r>
              <a:rPr lang="en-US" sz="2000" dirty="0">
                <a:solidFill>
                  <a:schemeClr val="accent2"/>
                </a:solidFill>
                <a:latin typeface="Courier" charset="0"/>
              </a:rPr>
              <a:t> </a:t>
            </a:r>
          </a:p>
          <a:p>
            <a:pPr marL="438844" indent="-438844">
              <a:lnSpc>
                <a:spcPct val="80000"/>
              </a:lnSpc>
              <a:buNone/>
            </a:pPr>
            <a:r>
              <a:rPr lang="en-US" sz="2000" dirty="0">
                <a:solidFill>
                  <a:schemeClr val="accent2"/>
                </a:solidFill>
                <a:latin typeface="Courier" charset="0"/>
              </a:rPr>
              <a:t>	chunk = </a:t>
            </a:r>
            <a:r>
              <a:rPr lang="en-US" sz="2000" dirty="0" err="1">
                <a:solidFill>
                  <a:schemeClr val="accent2"/>
                </a:solidFill>
                <a:latin typeface="Courier" charset="0"/>
              </a:rPr>
              <a:t>n</a:t>
            </a:r>
            <a:r>
              <a:rPr lang="en-US" sz="2000" dirty="0">
                <a:solidFill>
                  <a:schemeClr val="accent2"/>
                </a:solidFill>
                <a:latin typeface="Courier" charset="0"/>
              </a:rPr>
              <a:t> / </a:t>
            </a:r>
            <a:r>
              <a:rPr lang="en-US" sz="2000" dirty="0" err="1">
                <a:solidFill>
                  <a:schemeClr val="accent2"/>
                </a:solidFill>
                <a:latin typeface="Courier" charset="0"/>
              </a:rPr>
              <a:t>sz</a:t>
            </a:r>
            <a:r>
              <a:rPr lang="en-US" sz="2000" dirty="0">
                <a:solidFill>
                  <a:schemeClr val="accent2"/>
                </a:solidFill>
                <a:latin typeface="Courier" charset="0"/>
              </a:rPr>
              <a:t>;</a:t>
            </a:r>
          </a:p>
          <a:p>
            <a:pPr marL="438844" indent="-438844">
              <a:lnSpc>
                <a:spcPct val="80000"/>
              </a:lnSpc>
              <a:buNone/>
            </a:pPr>
            <a:r>
              <a:rPr lang="en-US" sz="2000" dirty="0">
                <a:solidFill>
                  <a:schemeClr val="accent2"/>
                </a:solidFill>
                <a:latin typeface="Courier" charset="0"/>
              </a:rPr>
              <a:t>	</a:t>
            </a:r>
          </a:p>
          <a:p>
            <a:pPr marL="438844" indent="-438844">
              <a:lnSpc>
                <a:spcPct val="80000"/>
              </a:lnSpc>
              <a:buNone/>
            </a:pPr>
            <a:r>
              <a:rPr lang="en-US" sz="2000" dirty="0">
                <a:solidFill>
                  <a:schemeClr val="accent2"/>
                </a:solidFill>
                <a:latin typeface="Courier" charset="0"/>
              </a:rPr>
              <a:t>   </a:t>
            </a:r>
            <a:r>
              <a:rPr lang="en-US" sz="2000" dirty="0" err="1">
                <a:solidFill>
                  <a:schemeClr val="accent2"/>
                </a:solidFill>
                <a:latin typeface="Courier" charset="0"/>
              </a:rPr>
              <a:t>MPI_Scatter(&amp;buff[rnk</a:t>
            </a:r>
            <a:r>
              <a:rPr lang="en-US" sz="2000" dirty="0">
                <a:solidFill>
                  <a:schemeClr val="accent2"/>
                </a:solidFill>
                <a:latin typeface="Courier" charset="0"/>
              </a:rPr>
              <a:t>*chunk],chunk,MPI_DOUBLE,x,chunk,MPI_DOUBLE,0,MPI_COMM_WORLD);</a:t>
            </a:r>
          </a:p>
          <a:p>
            <a:pPr marL="438844" indent="-438844">
              <a:lnSpc>
                <a:spcPct val="80000"/>
              </a:lnSpc>
              <a:buNone/>
            </a:pPr>
            <a:r>
              <a:rPr lang="en-US" sz="2000" dirty="0">
                <a:solidFill>
                  <a:schemeClr val="accent2"/>
                </a:solidFill>
                <a:latin typeface="Courier" charset="0"/>
              </a:rPr>
              <a:t>	</a:t>
            </a:r>
            <a:r>
              <a:rPr lang="en-US" sz="2000" dirty="0" err="1">
                <a:solidFill>
                  <a:schemeClr val="accent2"/>
                </a:solidFill>
                <a:latin typeface="Courier" charset="0"/>
              </a:rPr>
              <a:t>MPI_Scatter(&amp;buff[rnk</a:t>
            </a:r>
            <a:r>
              <a:rPr lang="en-US" sz="2000" dirty="0">
                <a:solidFill>
                  <a:schemeClr val="accent2"/>
                </a:solidFill>
                <a:latin typeface="Courier" charset="0"/>
              </a:rPr>
              <a:t>*chunk],chunk,MPI_DOUBLE,y,chunk,MPI_DOUBLE,0,MPI_COMM_WORLD);</a:t>
            </a:r>
          </a:p>
          <a:p>
            <a:pPr marL="438844" indent="-438844">
              <a:lnSpc>
                <a:spcPct val="80000"/>
              </a:lnSpc>
              <a:buNone/>
            </a:pPr>
            <a:endParaRPr lang="en-US" sz="2000" dirty="0">
              <a:solidFill>
                <a:schemeClr val="accent2"/>
              </a:solidFill>
              <a:latin typeface="Courier" charset="0"/>
            </a:endParaRPr>
          </a:p>
          <a:p>
            <a:pPr marL="438844" indent="-438844">
              <a:lnSpc>
                <a:spcPct val="80000"/>
              </a:lnSpc>
              <a:buNone/>
            </a:pPr>
            <a:r>
              <a:rPr lang="en-US" sz="2000" dirty="0">
                <a:solidFill>
                  <a:srgbClr val="990000"/>
                </a:solidFill>
                <a:latin typeface="Courier" charset="0"/>
              </a:rPr>
              <a:t>	#</a:t>
            </a:r>
            <a:r>
              <a:rPr lang="en-US" sz="2000" dirty="0" err="1">
                <a:solidFill>
                  <a:srgbClr val="990000"/>
                </a:solidFill>
                <a:latin typeface="Courier" charset="0"/>
              </a:rPr>
              <a:t>pragma</a:t>
            </a:r>
            <a:r>
              <a:rPr lang="en-US" sz="2000" dirty="0">
                <a:solidFill>
                  <a:srgbClr val="990000"/>
                </a:solidFill>
                <a:latin typeface="Courier" charset="0"/>
              </a:rPr>
              <a:t> </a:t>
            </a:r>
            <a:r>
              <a:rPr lang="en-US" sz="2000" dirty="0" err="1">
                <a:solidFill>
                  <a:srgbClr val="990000"/>
                </a:solidFill>
                <a:latin typeface="Courier" charset="0"/>
              </a:rPr>
              <a:t>omp</a:t>
            </a:r>
            <a:r>
              <a:rPr lang="en-US" sz="2000" dirty="0">
                <a:solidFill>
                  <a:srgbClr val="990000"/>
                </a:solidFill>
                <a:latin typeface="Courier" charset="0"/>
              </a:rPr>
              <a:t> parallel for</a:t>
            </a:r>
            <a:endParaRPr lang="en-US" sz="2000" dirty="0">
              <a:solidFill>
                <a:schemeClr val="accent2"/>
              </a:solidFill>
              <a:latin typeface="Courier" charset="0"/>
            </a:endParaRPr>
          </a:p>
          <a:p>
            <a:pPr marL="438844" indent="-438844">
              <a:lnSpc>
                <a:spcPct val="80000"/>
              </a:lnSpc>
              <a:buNone/>
            </a:pPr>
            <a:r>
              <a:rPr lang="en-US" sz="2000" dirty="0">
                <a:solidFill>
                  <a:schemeClr val="accent2"/>
                </a:solidFill>
                <a:latin typeface="Courier" charset="0"/>
              </a:rPr>
              <a:t>	for (</a:t>
            </a:r>
            <a:r>
              <a:rPr lang="en-US" sz="2000" dirty="0" err="1">
                <a:solidFill>
                  <a:schemeClr val="accent2"/>
                </a:solidFill>
                <a:latin typeface="Courier" charset="0"/>
              </a:rPr>
              <a:t>i</a:t>
            </a:r>
            <a:r>
              <a:rPr lang="en-US" sz="2000" dirty="0">
                <a:solidFill>
                  <a:schemeClr val="accent2"/>
                </a:solidFill>
                <a:latin typeface="Courier" charset="0"/>
              </a:rPr>
              <a:t>=0; </a:t>
            </a:r>
            <a:r>
              <a:rPr lang="en-US" sz="2000" dirty="0" err="1">
                <a:solidFill>
                  <a:schemeClr val="accent2"/>
                </a:solidFill>
                <a:latin typeface="Courier" charset="0"/>
              </a:rPr>
              <a:t>i</a:t>
            </a:r>
            <a:r>
              <a:rPr lang="en-US" sz="2000" dirty="0">
                <a:solidFill>
                  <a:schemeClr val="accent2"/>
                </a:solidFill>
                <a:latin typeface="Courier" charset="0"/>
              </a:rPr>
              <a:t>&lt;chunk; </a:t>
            </a:r>
            <a:r>
              <a:rPr lang="en-US" sz="2000" dirty="0" err="1">
                <a:solidFill>
                  <a:schemeClr val="accent2"/>
                </a:solidFill>
                <a:latin typeface="Courier" charset="0"/>
              </a:rPr>
              <a:t>i</a:t>
            </a:r>
            <a:r>
              <a:rPr lang="en-US" sz="2000" dirty="0">
                <a:solidFill>
                  <a:schemeClr val="accent2"/>
                </a:solidFill>
                <a:latin typeface="Courier" charset="0"/>
              </a:rPr>
              <a:t>++) </a:t>
            </a:r>
            <a:r>
              <a:rPr lang="en-US" sz="2000" dirty="0" err="1">
                <a:solidFill>
                  <a:schemeClr val="accent2"/>
                </a:solidFill>
                <a:latin typeface="Courier" charset="0"/>
              </a:rPr>
              <a:t>x[i</a:t>
            </a:r>
            <a:r>
              <a:rPr lang="en-US" sz="2000" dirty="0">
                <a:solidFill>
                  <a:schemeClr val="accent2"/>
                </a:solidFill>
                <a:latin typeface="Courier" charset="0"/>
              </a:rPr>
              <a:t>] = </a:t>
            </a:r>
            <a:r>
              <a:rPr lang="en-US" sz="2000" dirty="0" err="1">
                <a:solidFill>
                  <a:schemeClr val="accent2"/>
                </a:solidFill>
                <a:latin typeface="Courier" charset="0"/>
              </a:rPr>
              <a:t>x[i</a:t>
            </a:r>
            <a:r>
              <a:rPr lang="en-US" sz="2000" dirty="0">
                <a:solidFill>
                  <a:schemeClr val="accent2"/>
                </a:solidFill>
                <a:latin typeface="Courier" charset="0"/>
              </a:rPr>
              <a:t>] + </a:t>
            </a:r>
            <a:r>
              <a:rPr lang="en-US" sz="2000" dirty="0" err="1">
                <a:solidFill>
                  <a:schemeClr val="accent2"/>
                </a:solidFill>
                <a:latin typeface="Courier" charset="0"/>
              </a:rPr>
              <a:t>y[i</a:t>
            </a:r>
            <a:r>
              <a:rPr lang="en-US" sz="2000" dirty="0">
                <a:solidFill>
                  <a:schemeClr val="accent2"/>
                </a:solidFill>
                <a:latin typeface="Courier" charset="0"/>
              </a:rPr>
              <a:t>];</a:t>
            </a:r>
          </a:p>
          <a:p>
            <a:pPr marL="438844" indent="-438844">
              <a:lnSpc>
                <a:spcPct val="80000"/>
              </a:lnSpc>
              <a:buNone/>
            </a:pPr>
            <a:endParaRPr lang="en-US" sz="2000" dirty="0">
              <a:solidFill>
                <a:schemeClr val="accent2"/>
              </a:solidFill>
              <a:latin typeface="Courier" charset="0"/>
            </a:endParaRPr>
          </a:p>
          <a:p>
            <a:pPr marL="438844" indent="-438844">
              <a:lnSpc>
                <a:spcPct val="80000"/>
              </a:lnSpc>
              <a:buNone/>
            </a:pPr>
            <a:r>
              <a:rPr lang="en-US" sz="2000" dirty="0">
                <a:solidFill>
                  <a:schemeClr val="accent2"/>
                </a:solidFill>
                <a:latin typeface="Courier" charset="0"/>
              </a:rPr>
              <a:t>	MPI_Gather(</a:t>
            </a:r>
            <a:r>
              <a:rPr lang="en-US" sz="2000" dirty="0">
                <a:solidFill>
                  <a:srgbClr val="990000"/>
                </a:solidFill>
                <a:latin typeface="Courier" charset="0"/>
              </a:rPr>
              <a:t>x</a:t>
            </a:r>
            <a:r>
              <a:rPr lang="en-US" sz="2000" dirty="0">
                <a:solidFill>
                  <a:schemeClr val="accent2"/>
                </a:solidFill>
                <a:latin typeface="Courier" charset="0"/>
              </a:rPr>
              <a:t>,chunk,MPI_DOUBLE,</a:t>
            </a:r>
            <a:r>
              <a:rPr lang="en-US" sz="2000" dirty="0">
                <a:solidFill>
                  <a:srgbClr val="990000"/>
                </a:solidFill>
                <a:latin typeface="Courier" charset="0"/>
              </a:rPr>
              <a:t>buff</a:t>
            </a:r>
            <a:r>
              <a:rPr lang="en-US" sz="2000" dirty="0">
                <a:solidFill>
                  <a:schemeClr val="accent2"/>
                </a:solidFill>
                <a:latin typeface="Courier" charset="0"/>
              </a:rPr>
              <a:t>,chunk,MPI_DOUBLE,0,MPI_COMM_WORLD);</a:t>
            </a:r>
          </a:p>
          <a:p>
            <a:pPr marL="438844" indent="-438844">
              <a:lnSpc>
                <a:spcPct val="80000"/>
              </a:lnSpc>
              <a:buNone/>
            </a:pPr>
            <a:r>
              <a:rPr lang="en-US" sz="2000" dirty="0">
                <a:solidFill>
                  <a:schemeClr val="accent2"/>
                </a:solidFill>
                <a:latin typeface="Courier" charset="0"/>
              </a:rPr>
              <a:t>	</a:t>
            </a:r>
            <a:r>
              <a:rPr lang="en-US" sz="2000" dirty="0" err="1">
                <a:solidFill>
                  <a:schemeClr val="accent2"/>
                </a:solidFill>
                <a:latin typeface="Courier" charset="0"/>
              </a:rPr>
              <a:t>MPI_Finalize</a:t>
            </a:r>
            <a:r>
              <a:rPr lang="en-US" sz="2000" dirty="0">
                <a:solidFill>
                  <a:schemeClr val="accent2"/>
                </a:solidFill>
                <a:latin typeface="Courier" charset="0"/>
              </a:rPr>
              <a:t>(); }</a:t>
            </a:r>
          </a:p>
          <a:p>
            <a:endParaRPr lang="en-US" sz="2000" dirty="0"/>
          </a:p>
        </p:txBody>
      </p:sp>
    </p:spTree>
    <p:extLst>
      <p:ext uri="{BB962C8B-B14F-4D97-AF65-F5344CB8AC3E}">
        <p14:creationId xmlns:p14="http://schemas.microsoft.com/office/powerpoint/2010/main" val="307159845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Compile and submit a “mm” job</a:t>
            </a:r>
            <a:endParaRPr lang="en-US" dirty="0"/>
          </a:p>
        </p:txBody>
      </p:sp>
      <p:sp>
        <p:nvSpPr>
          <p:cNvPr id="6" name="Content Placeholder 2"/>
          <p:cNvSpPr>
            <a:spLocks noGrp="1"/>
          </p:cNvSpPr>
          <p:nvPr>
            <p:ph idx="1"/>
          </p:nvPr>
        </p:nvSpPr>
        <p:spPr>
          <a:xfrm>
            <a:off x="263945" y="2311720"/>
            <a:ext cx="12647168" cy="6957568"/>
          </a:xfrm>
        </p:spPr>
        <p:txBody>
          <a:bodyPr/>
          <a:lstStyle/>
          <a:p>
            <a:pPr>
              <a:spcBef>
                <a:spcPts val="1536"/>
              </a:spcBef>
              <a:buNone/>
            </a:pPr>
            <a:endParaRPr lang="en-US" dirty="0" smtClean="0">
              <a:latin typeface="Courier New"/>
              <a:cs typeface="Courier New"/>
            </a:endParaRPr>
          </a:p>
          <a:p>
            <a:pPr>
              <a:spcBef>
                <a:spcPts val="1536"/>
              </a:spcBef>
              <a:buNone/>
            </a:pPr>
            <a:endParaRPr lang="en-US" dirty="0" smtClean="0">
              <a:latin typeface="Courier New"/>
              <a:cs typeface="Courier New"/>
            </a:endParaRPr>
          </a:p>
          <a:p>
            <a:pPr>
              <a:spcBef>
                <a:spcPts val="1536"/>
              </a:spcBef>
              <a:buNone/>
            </a:pPr>
            <a:endParaRPr lang="en-US" dirty="0" smtClean="0">
              <a:latin typeface="Courier New"/>
              <a:cs typeface="Courier New"/>
            </a:endParaRPr>
          </a:p>
          <a:p>
            <a:pPr>
              <a:spcBef>
                <a:spcPts val="1536"/>
              </a:spcBef>
              <a:buNone/>
            </a:pPr>
            <a:endParaRPr lang="en-US" dirty="0" smtClean="0">
              <a:latin typeface="Courier New"/>
              <a:cs typeface="Courier New"/>
            </a:endParaRPr>
          </a:p>
          <a:p>
            <a:pPr>
              <a:spcBef>
                <a:spcPts val="1536"/>
              </a:spcBef>
              <a:buNone/>
            </a:pPr>
            <a:endParaRPr lang="en-US" dirty="0" smtClean="0">
              <a:latin typeface="Courier New"/>
              <a:cs typeface="Courier New"/>
            </a:endParaRPr>
          </a:p>
          <a:p>
            <a:pPr>
              <a:spcBef>
                <a:spcPts val="1536"/>
              </a:spcBef>
              <a:buNone/>
            </a:pPr>
            <a:r>
              <a:rPr lang="en-US" dirty="0" smtClean="0">
                <a:latin typeface="Courier New"/>
                <a:cs typeface="Courier New"/>
              </a:rPr>
              <a:t>Master process decomposes matrix a and provides slave processes with input. Each slave process caries ns=nm/</a:t>
            </a:r>
            <a:r>
              <a:rPr lang="en-US" dirty="0" err="1" smtClean="0">
                <a:latin typeface="Courier New"/>
                <a:cs typeface="Courier New"/>
              </a:rPr>
              <a:t>sz</a:t>
            </a:r>
            <a:r>
              <a:rPr lang="en-US" dirty="0" smtClean="0">
                <a:latin typeface="Courier New"/>
                <a:cs typeface="Courier New"/>
              </a:rPr>
              <a:t> rows of a and the complete </a:t>
            </a:r>
            <a:r>
              <a:rPr lang="en-US" dirty="0" err="1" smtClean="0">
                <a:latin typeface="Courier New"/>
                <a:cs typeface="Courier New"/>
              </a:rPr>
              <a:t>b</a:t>
            </a:r>
            <a:r>
              <a:rPr lang="en-US" dirty="0" smtClean="0">
                <a:latin typeface="Courier New"/>
                <a:cs typeface="Courier New"/>
              </a:rPr>
              <a:t> matrix to carry out computations. Results are sent back to master who prints out timing. </a:t>
            </a:r>
            <a:endParaRPr lang="en-US" dirty="0">
              <a:latin typeface="Courier New"/>
              <a:cs typeface="Courier New"/>
            </a:endParaRPr>
          </a:p>
        </p:txBody>
      </p:sp>
      <p:pic>
        <p:nvPicPr>
          <p:cNvPr id="5" name="Picture 4"/>
          <p:cNvPicPr>
            <a:picLocks noChangeAspect="1"/>
          </p:cNvPicPr>
          <p:nvPr/>
        </p:nvPicPr>
        <p:blipFill>
          <a:blip r:embed="rId2"/>
          <a:stretch>
            <a:fillRect/>
          </a:stretch>
        </p:blipFill>
        <p:spPr>
          <a:xfrm>
            <a:off x="2796032" y="2482150"/>
            <a:ext cx="7201408" cy="3186741"/>
          </a:xfrm>
          <a:prstGeom prst="rect">
            <a:avLst/>
          </a:prstGeom>
        </p:spPr>
      </p:pic>
    </p:spTree>
    <p:extLst>
      <p:ext uri="{BB962C8B-B14F-4D97-AF65-F5344CB8AC3E}">
        <p14:creationId xmlns:p14="http://schemas.microsoft.com/office/powerpoint/2010/main" val="5926218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ln/>
        </p:spPr>
        <p:txBody>
          <a:bodyPr/>
          <a:lstStyle/>
          <a:p>
            <a:r>
              <a:rPr lang="en-US"/>
              <a:t>Message Passing Interface</a:t>
            </a:r>
          </a:p>
        </p:txBody>
      </p:sp>
      <p:sp>
        <p:nvSpPr>
          <p:cNvPr id="19458" name="Rectangle 2"/>
          <p:cNvSpPr>
            <a:spLocks noGrp="1" noChangeArrowheads="1"/>
          </p:cNvSpPr>
          <p:nvPr>
            <p:ph idx="1"/>
          </p:nvPr>
        </p:nvSpPr>
        <p:spPr>
          <a:ln/>
        </p:spPr>
        <p:txBody>
          <a:bodyPr/>
          <a:lstStyle/>
          <a:p>
            <a:pPr marL="700934">
              <a:spcBef>
                <a:spcPts val="3200"/>
              </a:spcBef>
              <a:buFont typeface="Arial"/>
              <a:buChar char="•"/>
            </a:pPr>
            <a:r>
              <a:rPr lang="en-US" dirty="0"/>
              <a:t>MPI is a message passing library specification</a:t>
            </a:r>
          </a:p>
          <a:p>
            <a:pPr marL="1109302" lvl="1">
              <a:spcBef>
                <a:spcPts val="3200"/>
              </a:spcBef>
              <a:buFont typeface="Arial"/>
              <a:buChar char="•"/>
            </a:pPr>
            <a:r>
              <a:rPr lang="en-US" dirty="0"/>
              <a:t>not a language or compiler specification</a:t>
            </a:r>
          </a:p>
          <a:p>
            <a:pPr marL="1109302" lvl="1">
              <a:spcBef>
                <a:spcPts val="3200"/>
              </a:spcBef>
              <a:buFont typeface="Arial"/>
              <a:buChar char="•"/>
            </a:pPr>
            <a:r>
              <a:rPr lang="en-US" dirty="0"/>
              <a:t>no specific implementation</a:t>
            </a:r>
          </a:p>
          <a:p>
            <a:pPr marL="700934">
              <a:spcBef>
                <a:spcPts val="3200"/>
              </a:spcBef>
              <a:buFont typeface="Arial"/>
              <a:buChar char="•"/>
            </a:pPr>
            <a:r>
              <a:rPr lang="en-US" dirty="0"/>
              <a:t>Source code portability</a:t>
            </a:r>
          </a:p>
          <a:p>
            <a:pPr marL="1109302" lvl="1">
              <a:spcBef>
                <a:spcPts val="3200"/>
              </a:spcBef>
              <a:buFont typeface="Arial"/>
              <a:buChar char="•"/>
            </a:pPr>
            <a:r>
              <a:rPr lang="en-US" dirty="0"/>
              <a:t>SMPs</a:t>
            </a:r>
          </a:p>
          <a:p>
            <a:pPr marL="1109302" lvl="1">
              <a:spcBef>
                <a:spcPts val="3200"/>
              </a:spcBef>
              <a:buFont typeface="Arial"/>
              <a:buChar char="•"/>
            </a:pPr>
            <a:r>
              <a:rPr lang="en-US" dirty="0"/>
              <a:t>clusters</a:t>
            </a:r>
          </a:p>
          <a:p>
            <a:pPr marL="1109302" lvl="1">
              <a:spcBef>
                <a:spcPts val="3200"/>
              </a:spcBef>
              <a:buFont typeface="Arial"/>
              <a:buChar char="•"/>
            </a:pPr>
            <a:r>
              <a:rPr lang="en-US" dirty="0" smtClean="0"/>
              <a:t>heterogeneous </a:t>
            </a:r>
            <a:r>
              <a:rPr lang="en-US" dirty="0"/>
              <a:t>networks</a:t>
            </a:r>
          </a:p>
        </p:txBody>
      </p:sp>
      <p:sp>
        <p:nvSpPr>
          <p:cNvPr id="4" name="Slide Number Placeholder 3"/>
          <p:cNvSpPr>
            <a:spLocks noGrp="1"/>
          </p:cNvSpPr>
          <p:nvPr>
            <p:ph type="sldNum" sz="quarter" idx="4294967295"/>
          </p:nvPr>
        </p:nvSpPr>
        <p:spPr>
          <a:xfrm>
            <a:off x="12692065" y="8610600"/>
            <a:ext cx="312737" cy="317500"/>
          </a:xfrm>
        </p:spPr>
        <p:txBody>
          <a:bodyPr/>
          <a:lstStyle/>
          <a:p>
            <a:fld id="{B5F8289F-483E-6948-91F5-41A6B5362FE2}" type="slidenum">
              <a:rPr lang="en-US"/>
              <a:pPr/>
              <a:t>3</a:t>
            </a:fld>
            <a:endParaRPr lang="en-US"/>
          </a:p>
        </p:txBody>
      </p:sp>
    </p:spTree>
    <p:extLst>
      <p:ext uri="{BB962C8B-B14F-4D97-AF65-F5344CB8AC3E}">
        <p14:creationId xmlns:p14="http://schemas.microsoft.com/office/powerpoint/2010/main" val="4235496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4294967295"/>
          </p:nvPr>
        </p:nvSpPr>
        <p:spPr>
          <a:xfrm>
            <a:off x="12692065" y="8610600"/>
            <a:ext cx="312737" cy="317500"/>
          </a:xfrm>
        </p:spPr>
        <p:txBody>
          <a:bodyPr/>
          <a:lstStyle/>
          <a:p>
            <a:fld id="{CE98C86B-2A26-B142-A4FB-2CBE865D8706}" type="slidenum">
              <a:rPr lang="en-US"/>
              <a:pPr/>
              <a:t>30</a:t>
            </a:fld>
            <a:endParaRPr lang="en-US"/>
          </a:p>
        </p:txBody>
      </p:sp>
      <p:pic>
        <p:nvPicPr>
          <p:cNvPr id="46083" name="Picture 3"/>
          <p:cNvPicPr>
            <a:picLocks noChangeAspect="1" noChangeArrowheads="1"/>
          </p:cNvPicPr>
          <p:nvPr/>
        </p:nvPicPr>
        <p:blipFill>
          <a:blip r:embed="rId2"/>
          <a:srcRect/>
          <a:stretch>
            <a:fillRect/>
          </a:stretch>
        </p:blipFill>
        <p:spPr bwMode="auto">
          <a:xfrm>
            <a:off x="1885696" y="2097024"/>
            <a:ext cx="9233408" cy="6599936"/>
          </a:xfrm>
          <a:prstGeom prst="rect">
            <a:avLst/>
          </a:prstGeom>
          <a:noFill/>
          <a:ln w="12700">
            <a:noFill/>
            <a:miter lim="800000"/>
            <a:headEnd/>
            <a:tailEnd/>
          </a:ln>
        </p:spPr>
      </p:pic>
    </p:spTree>
    <p:extLst>
      <p:ext uri="{BB962C8B-B14F-4D97-AF65-F5344CB8AC3E}">
        <p14:creationId xmlns:p14="http://schemas.microsoft.com/office/powerpoint/2010/main" val="1530268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ln/>
        </p:spPr>
        <p:txBody>
          <a:bodyPr/>
          <a:lstStyle/>
          <a:p>
            <a:r>
              <a:rPr lang="en-US"/>
              <a:t>Types of communication</a:t>
            </a:r>
          </a:p>
        </p:txBody>
      </p:sp>
      <p:sp>
        <p:nvSpPr>
          <p:cNvPr id="20482" name="Rectangle 2"/>
          <p:cNvSpPr>
            <a:spLocks noGrp="1" noChangeArrowheads="1"/>
          </p:cNvSpPr>
          <p:nvPr>
            <p:ph idx="1"/>
          </p:nvPr>
        </p:nvSpPr>
        <p:spPr>
          <a:ln/>
        </p:spPr>
        <p:txBody>
          <a:bodyPr/>
          <a:lstStyle/>
          <a:p>
            <a:pPr marL="700934">
              <a:spcBef>
                <a:spcPts val="3200"/>
              </a:spcBef>
              <a:buFont typeface="Arial"/>
              <a:buChar char="•"/>
            </a:pPr>
            <a:r>
              <a:rPr lang="en-US" dirty="0" smtClean="0"/>
              <a:t>Point</a:t>
            </a:r>
            <a:r>
              <a:rPr lang="en-US" dirty="0"/>
              <a:t>-to-Point calls</a:t>
            </a:r>
          </a:p>
          <a:p>
            <a:pPr marL="1109302" lvl="1">
              <a:spcBef>
                <a:spcPts val="3200"/>
              </a:spcBef>
              <a:buFont typeface="Arial"/>
              <a:buChar char="•"/>
            </a:pPr>
            <a:r>
              <a:rPr lang="en-US" dirty="0"/>
              <a:t>data movement</a:t>
            </a:r>
          </a:p>
          <a:p>
            <a:pPr marL="700934">
              <a:spcBef>
                <a:spcPts val="3200"/>
              </a:spcBef>
              <a:buFont typeface="Arial"/>
              <a:buChar char="•"/>
            </a:pPr>
            <a:r>
              <a:rPr lang="en-US" dirty="0"/>
              <a:t>Collective calls</a:t>
            </a:r>
          </a:p>
          <a:p>
            <a:pPr marL="1109302" lvl="1">
              <a:spcBef>
                <a:spcPts val="3200"/>
              </a:spcBef>
              <a:buFont typeface="Arial"/>
              <a:buChar char="•"/>
            </a:pPr>
            <a:r>
              <a:rPr lang="en-US" dirty="0"/>
              <a:t>data movement</a:t>
            </a:r>
          </a:p>
          <a:p>
            <a:pPr marL="1109302" lvl="1">
              <a:spcBef>
                <a:spcPts val="3200"/>
              </a:spcBef>
              <a:buFont typeface="Arial"/>
              <a:buChar char="•"/>
            </a:pPr>
            <a:r>
              <a:rPr lang="en-US" dirty="0"/>
              <a:t>reduction operations</a:t>
            </a:r>
          </a:p>
          <a:p>
            <a:pPr marL="1109302" lvl="1">
              <a:spcBef>
                <a:spcPts val="3200"/>
              </a:spcBef>
              <a:buFont typeface="Arial"/>
              <a:buChar char="•"/>
            </a:pPr>
            <a:r>
              <a:rPr lang="en-US" dirty="0" smtClean="0"/>
              <a:t>Synchronization (barriers)</a:t>
            </a:r>
          </a:p>
          <a:p>
            <a:pPr marL="540410">
              <a:spcBef>
                <a:spcPts val="3200"/>
              </a:spcBef>
              <a:buFont typeface="Arial"/>
              <a:buChar char="•"/>
            </a:pPr>
            <a:r>
              <a:rPr lang="en-US" dirty="0"/>
              <a:t>Initialization, Finalization </a:t>
            </a:r>
            <a:r>
              <a:rPr lang="en-US" dirty="0" smtClean="0"/>
              <a:t>calls</a:t>
            </a:r>
            <a:endParaRPr lang="en-US" dirty="0"/>
          </a:p>
          <a:p>
            <a:pPr marL="1109302" lvl="1">
              <a:spcBef>
                <a:spcPts val="3200"/>
              </a:spcBef>
              <a:buFont typeface="Arial"/>
              <a:buChar char="•"/>
            </a:pPr>
            <a:endParaRPr lang="en-US" dirty="0"/>
          </a:p>
        </p:txBody>
      </p:sp>
      <p:sp>
        <p:nvSpPr>
          <p:cNvPr id="4" name="Slide Number Placeholder 3"/>
          <p:cNvSpPr>
            <a:spLocks noGrp="1"/>
          </p:cNvSpPr>
          <p:nvPr>
            <p:ph type="sldNum" sz="quarter" idx="4294967295"/>
          </p:nvPr>
        </p:nvSpPr>
        <p:spPr>
          <a:xfrm>
            <a:off x="12692065" y="8610600"/>
            <a:ext cx="312737" cy="317500"/>
          </a:xfrm>
        </p:spPr>
        <p:txBody>
          <a:bodyPr/>
          <a:lstStyle/>
          <a:p>
            <a:fld id="{BE583E49-5A38-D24D-8776-0A2DC514F5E6}" type="slidenum">
              <a:rPr lang="en-US"/>
              <a:pPr/>
              <a:t>4</a:t>
            </a:fld>
            <a:endParaRPr lang="en-US"/>
          </a:p>
        </p:txBody>
      </p:sp>
    </p:spTree>
    <p:extLst>
      <p:ext uri="{BB962C8B-B14F-4D97-AF65-F5344CB8AC3E}">
        <p14:creationId xmlns:p14="http://schemas.microsoft.com/office/powerpoint/2010/main" val="30988858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ln/>
        </p:spPr>
        <p:txBody>
          <a:bodyPr/>
          <a:lstStyle/>
          <a:p>
            <a:r>
              <a:rPr lang="en-US"/>
              <a:t>MPI Features</a:t>
            </a:r>
          </a:p>
        </p:txBody>
      </p:sp>
      <p:sp>
        <p:nvSpPr>
          <p:cNvPr id="21506" name="Rectangle 2"/>
          <p:cNvSpPr>
            <a:spLocks noGrp="1" noChangeArrowheads="1"/>
          </p:cNvSpPr>
          <p:nvPr>
            <p:ph idx="1"/>
          </p:nvPr>
        </p:nvSpPr>
        <p:spPr>
          <a:ln/>
        </p:spPr>
        <p:txBody>
          <a:bodyPr/>
          <a:lstStyle/>
          <a:p>
            <a:pPr marL="700934">
              <a:spcBef>
                <a:spcPts val="3200"/>
              </a:spcBef>
              <a:buFont typeface="Arial"/>
              <a:buChar char="•"/>
            </a:pPr>
            <a:r>
              <a:rPr lang="en-US" dirty="0"/>
              <a:t>Point-to-point communication</a:t>
            </a:r>
          </a:p>
          <a:p>
            <a:pPr marL="700934">
              <a:spcBef>
                <a:spcPts val="3200"/>
              </a:spcBef>
              <a:buFont typeface="Arial"/>
              <a:buChar char="•"/>
            </a:pPr>
            <a:r>
              <a:rPr lang="en-US" dirty="0"/>
              <a:t>Collective communication</a:t>
            </a:r>
          </a:p>
          <a:p>
            <a:pPr marL="700934">
              <a:spcBef>
                <a:spcPts val="3200"/>
              </a:spcBef>
              <a:buFont typeface="Arial"/>
              <a:buChar char="•"/>
            </a:pPr>
            <a:r>
              <a:rPr lang="en-US" dirty="0"/>
              <a:t>One-sided communication </a:t>
            </a:r>
          </a:p>
          <a:p>
            <a:pPr marL="700934">
              <a:spcBef>
                <a:spcPts val="3200"/>
              </a:spcBef>
              <a:buFont typeface="Arial"/>
              <a:buChar char="•"/>
            </a:pPr>
            <a:r>
              <a:rPr lang="en-US" dirty="0"/>
              <a:t>Communicators</a:t>
            </a:r>
          </a:p>
          <a:p>
            <a:pPr marL="700934">
              <a:spcBef>
                <a:spcPts val="3200"/>
              </a:spcBef>
              <a:buFont typeface="Arial"/>
              <a:buChar char="•"/>
            </a:pPr>
            <a:r>
              <a:rPr lang="en-US" dirty="0"/>
              <a:t>User defined </a:t>
            </a:r>
            <a:r>
              <a:rPr lang="en-US" dirty="0" err="1"/>
              <a:t>datatypes</a:t>
            </a:r>
            <a:endParaRPr lang="en-US" dirty="0"/>
          </a:p>
          <a:p>
            <a:pPr marL="700934">
              <a:spcBef>
                <a:spcPts val="3200"/>
              </a:spcBef>
              <a:buFont typeface="Arial"/>
              <a:buChar char="•"/>
            </a:pPr>
            <a:r>
              <a:rPr lang="en-US" dirty="0"/>
              <a:t>Virtual topologies</a:t>
            </a:r>
          </a:p>
          <a:p>
            <a:pPr marL="700934">
              <a:spcBef>
                <a:spcPts val="3200"/>
              </a:spcBef>
              <a:buFont typeface="Arial"/>
              <a:buChar char="•"/>
            </a:pPr>
            <a:r>
              <a:rPr lang="en-US" dirty="0"/>
              <a:t>MPI-I/O</a:t>
            </a:r>
          </a:p>
        </p:txBody>
      </p:sp>
      <p:sp>
        <p:nvSpPr>
          <p:cNvPr id="4" name="Slide Number Placeholder 3"/>
          <p:cNvSpPr>
            <a:spLocks noGrp="1"/>
          </p:cNvSpPr>
          <p:nvPr>
            <p:ph type="sldNum" sz="quarter" idx="4294967295"/>
          </p:nvPr>
        </p:nvSpPr>
        <p:spPr>
          <a:xfrm>
            <a:off x="12692065" y="8610600"/>
            <a:ext cx="312737" cy="317500"/>
          </a:xfrm>
        </p:spPr>
        <p:txBody>
          <a:bodyPr/>
          <a:lstStyle/>
          <a:p>
            <a:fld id="{D906CC82-3019-7A44-8A2C-99DB201F7C23}" type="slidenum">
              <a:rPr lang="en-US"/>
              <a:pPr/>
              <a:t>5</a:t>
            </a:fld>
            <a:endParaRPr lang="en-US"/>
          </a:p>
        </p:txBody>
      </p:sp>
    </p:spTree>
    <p:extLst>
      <p:ext uri="{BB962C8B-B14F-4D97-AF65-F5344CB8AC3E}">
        <p14:creationId xmlns:p14="http://schemas.microsoft.com/office/powerpoint/2010/main" val="38891377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ln/>
        </p:spPr>
        <p:txBody>
          <a:bodyPr/>
          <a:lstStyle/>
          <a:p>
            <a:r>
              <a:rPr lang="en-US" dirty="0" smtClean="0"/>
              <a:t>Basic MPI calls</a:t>
            </a:r>
            <a:endParaRPr lang="en-US" dirty="0"/>
          </a:p>
        </p:txBody>
      </p:sp>
      <p:sp>
        <p:nvSpPr>
          <p:cNvPr id="22530" name="Rectangle 2"/>
          <p:cNvSpPr>
            <a:spLocks noGrp="1" noChangeArrowheads="1"/>
          </p:cNvSpPr>
          <p:nvPr>
            <p:ph idx="1"/>
          </p:nvPr>
        </p:nvSpPr>
        <p:spPr>
          <a:ln/>
        </p:spPr>
        <p:txBody>
          <a:bodyPr>
            <a:normAutofit lnSpcReduction="10000"/>
          </a:bodyPr>
          <a:lstStyle/>
          <a:p>
            <a:pPr marL="700934">
              <a:spcBef>
                <a:spcPts val="3200"/>
              </a:spcBef>
              <a:buFont typeface="Arial"/>
              <a:buChar char="•"/>
            </a:pPr>
            <a:r>
              <a:rPr lang="en-US" dirty="0" err="1"/>
              <a:t>MPI_Init</a:t>
            </a:r>
            <a:endParaRPr lang="en-US" dirty="0"/>
          </a:p>
          <a:p>
            <a:pPr marL="700934">
              <a:spcBef>
                <a:spcPts val="3200"/>
              </a:spcBef>
              <a:buFont typeface="Arial"/>
              <a:buChar char="•"/>
            </a:pPr>
            <a:r>
              <a:rPr lang="en-US" dirty="0" err="1"/>
              <a:t>MPI_Comm_size</a:t>
            </a:r>
            <a:r>
              <a:rPr lang="en-US" dirty="0"/>
              <a:t> (get number of processes)</a:t>
            </a:r>
          </a:p>
          <a:p>
            <a:pPr marL="700934">
              <a:spcBef>
                <a:spcPts val="3200"/>
              </a:spcBef>
              <a:buFont typeface="Arial"/>
              <a:buChar char="•"/>
            </a:pPr>
            <a:r>
              <a:rPr lang="en-US" dirty="0" err="1"/>
              <a:t>MPI_Comm_rank</a:t>
            </a:r>
            <a:r>
              <a:rPr lang="en-US" dirty="0"/>
              <a:t> (gets a rank value assigned to each process)</a:t>
            </a:r>
          </a:p>
          <a:p>
            <a:pPr marL="700934">
              <a:spcBef>
                <a:spcPts val="3200"/>
              </a:spcBef>
              <a:buFont typeface="Arial"/>
              <a:buChar char="•"/>
            </a:pPr>
            <a:r>
              <a:rPr lang="en-US" dirty="0" err="1"/>
              <a:t>MPI_Send</a:t>
            </a:r>
            <a:r>
              <a:rPr lang="en-US" dirty="0"/>
              <a:t> (cooperative point-to-point call used to send data to receiver)</a:t>
            </a:r>
          </a:p>
          <a:p>
            <a:pPr marL="700934">
              <a:spcBef>
                <a:spcPts val="3200"/>
              </a:spcBef>
              <a:buFont typeface="Arial"/>
              <a:buChar char="•"/>
            </a:pPr>
            <a:r>
              <a:rPr lang="en-US" dirty="0" err="1"/>
              <a:t>MPI_Recv</a:t>
            </a:r>
            <a:r>
              <a:rPr lang="en-US" dirty="0"/>
              <a:t> (cooperative point-to-point call used to receive data from sender)</a:t>
            </a:r>
          </a:p>
          <a:p>
            <a:pPr marL="700934">
              <a:spcBef>
                <a:spcPts val="3200"/>
              </a:spcBef>
              <a:buFont typeface="Arial"/>
              <a:buChar char="•"/>
            </a:pPr>
            <a:r>
              <a:rPr lang="en-US" dirty="0" err="1"/>
              <a:t>MPI_Finalize</a:t>
            </a:r>
            <a:endParaRPr lang="en-US" dirty="0"/>
          </a:p>
        </p:txBody>
      </p:sp>
      <p:sp>
        <p:nvSpPr>
          <p:cNvPr id="4" name="Slide Number Placeholder 3"/>
          <p:cNvSpPr>
            <a:spLocks noGrp="1"/>
          </p:cNvSpPr>
          <p:nvPr>
            <p:ph type="sldNum" sz="quarter" idx="4294967295"/>
          </p:nvPr>
        </p:nvSpPr>
        <p:spPr>
          <a:xfrm>
            <a:off x="12692065" y="8610600"/>
            <a:ext cx="312737" cy="317500"/>
          </a:xfrm>
        </p:spPr>
        <p:txBody>
          <a:bodyPr/>
          <a:lstStyle/>
          <a:p>
            <a:fld id="{C253682A-6B7C-2B43-A751-0FA4160371F1}" type="slidenum">
              <a:rPr lang="en-US"/>
              <a:pPr/>
              <a:t>6</a:t>
            </a:fld>
            <a:endParaRPr lang="en-US"/>
          </a:p>
        </p:txBody>
      </p:sp>
    </p:spTree>
    <p:extLst>
      <p:ext uri="{BB962C8B-B14F-4D97-AF65-F5344CB8AC3E}">
        <p14:creationId xmlns:p14="http://schemas.microsoft.com/office/powerpoint/2010/main" val="3736218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260096" y="4233334"/>
            <a:ext cx="10686956" cy="539599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3553" name="Rectangle 1"/>
          <p:cNvSpPr>
            <a:spLocks noGrp="1" noChangeArrowheads="1"/>
          </p:cNvSpPr>
          <p:nvPr>
            <p:ph type="title"/>
          </p:nvPr>
        </p:nvSpPr>
        <p:spPr>
          <a:ln/>
        </p:spPr>
        <p:txBody>
          <a:bodyPr/>
          <a:lstStyle/>
          <a:p>
            <a:r>
              <a:rPr lang="en-US"/>
              <a:t>Hello World!</a:t>
            </a:r>
          </a:p>
        </p:txBody>
      </p:sp>
      <p:sp>
        <p:nvSpPr>
          <p:cNvPr id="6" name="Slide Number Placeholder 3"/>
          <p:cNvSpPr>
            <a:spLocks noGrp="1"/>
          </p:cNvSpPr>
          <p:nvPr>
            <p:ph type="sldNum" sz="quarter" idx="4294967295"/>
          </p:nvPr>
        </p:nvSpPr>
        <p:spPr>
          <a:xfrm>
            <a:off x="12692065" y="8610600"/>
            <a:ext cx="312737" cy="317500"/>
          </a:xfrm>
        </p:spPr>
        <p:txBody>
          <a:bodyPr/>
          <a:lstStyle/>
          <a:p>
            <a:fld id="{62154D3B-15BB-A841-999F-07F6E15B31A4}" type="slidenum">
              <a:rPr lang="en-US"/>
              <a:pPr/>
              <a:t>7</a:t>
            </a:fld>
            <a:endParaRPr lang="en-US"/>
          </a:p>
        </p:txBody>
      </p:sp>
      <p:pic>
        <p:nvPicPr>
          <p:cNvPr id="10" name="Picture 9"/>
          <p:cNvPicPr>
            <a:picLocks noChangeAspect="1"/>
          </p:cNvPicPr>
          <p:nvPr/>
        </p:nvPicPr>
        <p:blipFill>
          <a:blip r:embed="rId3"/>
          <a:stretch>
            <a:fillRect/>
          </a:stretch>
        </p:blipFill>
        <p:spPr>
          <a:xfrm>
            <a:off x="3737798" y="2319009"/>
            <a:ext cx="9104445" cy="342188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7001917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260096" y="4233334"/>
            <a:ext cx="10686956" cy="539599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9" name="Picture 8"/>
          <p:cNvPicPr>
            <a:picLocks noChangeAspect="1"/>
          </p:cNvPicPr>
          <p:nvPr/>
        </p:nvPicPr>
        <p:blipFill>
          <a:blip r:embed="rId3"/>
          <a:stretch>
            <a:fillRect/>
          </a:stretch>
        </p:blipFill>
        <p:spPr>
          <a:xfrm>
            <a:off x="3737798" y="2319009"/>
            <a:ext cx="9104445" cy="342188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3553" name="Rectangle 1"/>
          <p:cNvSpPr>
            <a:spLocks noGrp="1" noChangeArrowheads="1"/>
          </p:cNvSpPr>
          <p:nvPr>
            <p:ph type="title"/>
          </p:nvPr>
        </p:nvSpPr>
        <p:spPr>
          <a:ln/>
        </p:spPr>
        <p:txBody>
          <a:bodyPr/>
          <a:lstStyle/>
          <a:p>
            <a:r>
              <a:rPr lang="en-US"/>
              <a:t>Hello World!</a:t>
            </a:r>
          </a:p>
        </p:txBody>
      </p:sp>
      <p:sp>
        <p:nvSpPr>
          <p:cNvPr id="6" name="Slide Number Placeholder 3"/>
          <p:cNvSpPr>
            <a:spLocks noGrp="1"/>
          </p:cNvSpPr>
          <p:nvPr>
            <p:ph type="sldNum" sz="quarter" idx="4294967295"/>
          </p:nvPr>
        </p:nvSpPr>
        <p:spPr>
          <a:xfrm>
            <a:off x="12692065" y="8610600"/>
            <a:ext cx="312737" cy="317500"/>
          </a:xfrm>
        </p:spPr>
        <p:txBody>
          <a:bodyPr/>
          <a:lstStyle/>
          <a:p>
            <a:fld id="{62154D3B-15BB-A841-999F-07F6E15B31A4}" type="slidenum">
              <a:rPr lang="en-US"/>
              <a:pPr/>
              <a:t>8</a:t>
            </a:fld>
            <a:endParaRPr lang="en-US"/>
          </a:p>
        </p:txBody>
      </p:sp>
      <p:sp>
        <p:nvSpPr>
          <p:cNvPr id="11" name="TextBox 10"/>
          <p:cNvSpPr txBox="1"/>
          <p:nvPr/>
        </p:nvSpPr>
        <p:spPr>
          <a:xfrm>
            <a:off x="7737856" y="6632450"/>
            <a:ext cx="5266944" cy="1181862"/>
          </a:xfrm>
          <a:prstGeom prst="rect">
            <a:avLst/>
          </a:prstGeom>
          <a:solidFill>
            <a:schemeClr val="bg1">
              <a:lumMod val="85000"/>
            </a:schemeClr>
          </a:solidFill>
        </p:spPr>
        <p:txBody>
          <a:bodyPr wrap="square" lIns="117024" tIns="58514" rIns="117024" bIns="58514" rtlCol="0">
            <a:spAutoFit/>
          </a:bodyPr>
          <a:lstStyle/>
          <a:p>
            <a:pPr algn="l"/>
            <a:r>
              <a:rPr lang="en-US" sz="2300" dirty="0"/>
              <a:t>if ( </a:t>
            </a:r>
            <a:r>
              <a:rPr lang="en-US" sz="2300" dirty="0" err="1"/>
              <a:t>ierror</a:t>
            </a:r>
            <a:r>
              <a:rPr lang="en-US" sz="2300" dirty="0"/>
              <a:t> .ne. MPI_SUCCESS ) then</a:t>
            </a:r>
          </a:p>
          <a:p>
            <a:pPr algn="l"/>
            <a:r>
              <a:rPr lang="en-US" sz="2300" dirty="0"/>
              <a:t>     ... do error handling as desired ...</a:t>
            </a:r>
          </a:p>
          <a:p>
            <a:pPr algn="l"/>
            <a:r>
              <a:rPr lang="en-US" sz="2300" dirty="0"/>
              <a:t>end if</a:t>
            </a:r>
          </a:p>
        </p:txBody>
      </p:sp>
      <p:cxnSp>
        <p:nvCxnSpPr>
          <p:cNvPr id="13" name="Straight Arrow Connector 12"/>
          <p:cNvCxnSpPr>
            <a:stCxn id="11" idx="0"/>
          </p:cNvCxnSpPr>
          <p:nvPr/>
        </p:nvCxnSpPr>
        <p:spPr bwMode="auto">
          <a:xfrm flipH="1" flipV="1">
            <a:off x="7006456" y="5164832"/>
            <a:ext cx="3364872" cy="1467618"/>
          </a:xfrm>
          <a:prstGeom prst="straightConnector1">
            <a:avLst/>
          </a:prstGeom>
          <a:blipFill dpi="0" rotWithShape="0">
            <a:blip r:embed="rId4"/>
            <a:srcRect/>
            <a:tile tx="0" ty="0" sx="100000" sy="100000" flip="none" algn="tl"/>
          </a:blipFill>
          <a:ln w="25400" cap="flat" cmpd="sng" algn="ctr">
            <a:solidFill>
              <a:srgbClr val="000000"/>
            </a:solidFill>
            <a:prstDash val="solid"/>
            <a:round/>
            <a:headEnd type="none" w="med" len="med"/>
            <a:tailEnd type="arrow"/>
          </a:ln>
          <a:effectLst/>
        </p:spPr>
      </p:cxnSp>
    </p:spTree>
    <p:extLst>
      <p:ext uri="{BB962C8B-B14F-4D97-AF65-F5344CB8AC3E}">
        <p14:creationId xmlns:p14="http://schemas.microsoft.com/office/powerpoint/2010/main" val="4448500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1101800" y="1171105"/>
            <a:ext cx="11349259" cy="1041399"/>
          </a:xfrm>
          <a:ln/>
        </p:spPr>
        <p:txBody>
          <a:bodyPr>
            <a:normAutofit fontScale="90000"/>
          </a:bodyPr>
          <a:lstStyle/>
          <a:p>
            <a:r>
              <a:rPr lang="en-US" dirty="0"/>
              <a:t>Starting and exiting the MPI environment</a:t>
            </a:r>
          </a:p>
        </p:txBody>
      </p:sp>
      <p:sp>
        <p:nvSpPr>
          <p:cNvPr id="24578" name="Rectangle 2"/>
          <p:cNvSpPr>
            <a:spLocks noGrp="1" noChangeArrowheads="1"/>
          </p:cNvSpPr>
          <p:nvPr>
            <p:ph idx="1"/>
          </p:nvPr>
        </p:nvSpPr>
        <p:spPr>
          <a:xfrm>
            <a:off x="381720" y="2212506"/>
            <a:ext cx="12385377" cy="6419432"/>
          </a:xfrm>
          <a:ln/>
        </p:spPr>
        <p:txBody>
          <a:bodyPr>
            <a:normAutofit/>
          </a:bodyPr>
          <a:lstStyle/>
          <a:p>
            <a:pPr marL="700934">
              <a:spcBef>
                <a:spcPts val="799"/>
              </a:spcBef>
              <a:buFont typeface="Arial"/>
              <a:buChar char="•"/>
            </a:pPr>
            <a:r>
              <a:rPr lang="en-US" dirty="0" err="1"/>
              <a:t>MPI_Init</a:t>
            </a:r>
            <a:endParaRPr lang="en-US" dirty="0"/>
          </a:p>
          <a:p>
            <a:pPr marL="1221044" lvl="1" indent="-457129">
              <a:spcBef>
                <a:spcPts val="799"/>
              </a:spcBef>
              <a:buFont typeface="Arial"/>
              <a:buChar char="•"/>
            </a:pPr>
            <a:r>
              <a:rPr lang="en-US" dirty="0"/>
              <a:t>C style: </a:t>
            </a:r>
            <a:r>
              <a:rPr lang="en-US" dirty="0" err="1">
                <a:latin typeface="Courier New" charset="0"/>
                <a:ea typeface="Courier New" charset="0"/>
                <a:cs typeface="Courier New" charset="0"/>
                <a:sym typeface="Courier New" charset="0"/>
              </a:rPr>
              <a:t>int</a:t>
            </a:r>
            <a:r>
              <a:rPr lang="en-US" dirty="0">
                <a:latin typeface="Courier New" charset="0"/>
                <a:ea typeface="Courier New" charset="0"/>
                <a:cs typeface="Courier New" charset="0"/>
                <a:sym typeface="Courier New" charset="0"/>
              </a:rPr>
              <a:t> </a:t>
            </a:r>
            <a:r>
              <a:rPr lang="en-US" dirty="0" err="1">
                <a:latin typeface="Courier New" charset="0"/>
                <a:ea typeface="Courier New" charset="0"/>
                <a:cs typeface="Courier New" charset="0"/>
                <a:sym typeface="Courier New" charset="0"/>
              </a:rPr>
              <a:t>MPI_Init(int</a:t>
            </a:r>
            <a:r>
              <a:rPr lang="en-US" dirty="0">
                <a:latin typeface="Courier New" charset="0"/>
                <a:ea typeface="Courier New" charset="0"/>
                <a:cs typeface="Courier New" charset="0"/>
                <a:sym typeface="Courier New" charset="0"/>
              </a:rPr>
              <a:t> *</a:t>
            </a:r>
            <a:r>
              <a:rPr lang="en-US" dirty="0" err="1">
                <a:latin typeface="Courier New" charset="0"/>
                <a:ea typeface="Courier New" charset="0"/>
                <a:cs typeface="Courier New" charset="0"/>
                <a:sym typeface="Courier New" charset="0"/>
              </a:rPr>
              <a:t>argc</a:t>
            </a:r>
            <a:r>
              <a:rPr lang="en-US" dirty="0">
                <a:latin typeface="Courier New" charset="0"/>
                <a:ea typeface="Courier New" charset="0"/>
                <a:cs typeface="Courier New" charset="0"/>
                <a:sym typeface="Courier New" charset="0"/>
              </a:rPr>
              <a:t>, char ***</a:t>
            </a:r>
            <a:r>
              <a:rPr lang="en-US" dirty="0" err="1">
                <a:latin typeface="Courier New" charset="0"/>
                <a:ea typeface="Courier New" charset="0"/>
                <a:cs typeface="Courier New" charset="0"/>
                <a:sym typeface="Courier New" charset="0"/>
              </a:rPr>
              <a:t>argv</a:t>
            </a:r>
            <a:r>
              <a:rPr lang="en-US" dirty="0">
                <a:latin typeface="Courier New" charset="0"/>
                <a:ea typeface="Courier New" charset="0"/>
                <a:cs typeface="Courier New" charset="0"/>
                <a:sym typeface="Courier New" charset="0"/>
              </a:rPr>
              <a:t>);</a:t>
            </a:r>
            <a:endParaRPr lang="en-US" dirty="0"/>
          </a:p>
          <a:p>
            <a:pPr marL="1578622" lvl="2">
              <a:spcBef>
                <a:spcPts val="799"/>
              </a:spcBef>
              <a:buFont typeface="Arial"/>
              <a:buChar char="•"/>
            </a:pPr>
            <a:r>
              <a:rPr lang="en-US" dirty="0"/>
              <a:t>accepts </a:t>
            </a:r>
            <a:r>
              <a:rPr lang="en-US" dirty="0" err="1">
                <a:latin typeface="Courier New" charset="0"/>
                <a:ea typeface="Courier New" charset="0"/>
                <a:cs typeface="Courier New" charset="0"/>
                <a:sym typeface="Courier New" charset="0"/>
              </a:rPr>
              <a:t>argc</a:t>
            </a:r>
            <a:r>
              <a:rPr lang="en-US" dirty="0"/>
              <a:t> and </a:t>
            </a:r>
            <a:r>
              <a:rPr lang="en-US" dirty="0" err="1">
                <a:latin typeface="Courier New" charset="0"/>
                <a:ea typeface="Courier New" charset="0"/>
                <a:cs typeface="Courier New" charset="0"/>
                <a:sym typeface="Courier New" charset="0"/>
              </a:rPr>
              <a:t>argv</a:t>
            </a:r>
            <a:r>
              <a:rPr lang="en-US" dirty="0"/>
              <a:t> variables (</a:t>
            </a:r>
            <a:r>
              <a:rPr lang="en-US" dirty="0">
                <a:latin typeface="Courier New" charset="0"/>
                <a:ea typeface="Courier New" charset="0"/>
                <a:cs typeface="Courier New" charset="0"/>
                <a:sym typeface="Courier New" charset="0"/>
              </a:rPr>
              <a:t>main</a:t>
            </a:r>
            <a:r>
              <a:rPr lang="en-US" dirty="0"/>
              <a:t> arguments)</a:t>
            </a:r>
          </a:p>
          <a:p>
            <a:pPr marL="1221044" lvl="1" indent="-457129">
              <a:spcBef>
                <a:spcPts val="799"/>
              </a:spcBef>
              <a:buFont typeface="Arial"/>
              <a:buChar char="•"/>
            </a:pPr>
            <a:r>
              <a:rPr lang="en-US" dirty="0"/>
              <a:t>F style: </a:t>
            </a:r>
            <a:r>
              <a:rPr lang="en-US" dirty="0">
                <a:latin typeface="Courier New" charset="0"/>
                <a:ea typeface="Courier New" charset="0"/>
                <a:cs typeface="Courier New" charset="0"/>
                <a:sym typeface="Courier New" charset="0"/>
              </a:rPr>
              <a:t>MPI_INIT ( IERROR )</a:t>
            </a:r>
            <a:endParaRPr lang="en-US" sz="2300" dirty="0">
              <a:latin typeface="Courier New" charset="0"/>
              <a:sym typeface="Courier New" charset="0"/>
            </a:endParaRPr>
          </a:p>
          <a:p>
            <a:pPr marL="1578622" lvl="2">
              <a:spcBef>
                <a:spcPts val="799"/>
              </a:spcBef>
              <a:buFont typeface="Arial"/>
              <a:buChar char="•"/>
            </a:pPr>
            <a:r>
              <a:rPr lang="en-US" dirty="0"/>
              <a:t>Almost all Fortran MPI library calls have an integer return code</a:t>
            </a:r>
          </a:p>
          <a:p>
            <a:pPr marL="1221044" lvl="1" indent="-457129">
              <a:spcBef>
                <a:spcPts val="799"/>
              </a:spcBef>
              <a:buFont typeface="Arial"/>
              <a:buChar char="•"/>
            </a:pPr>
            <a:r>
              <a:rPr lang="en-US" dirty="0"/>
              <a:t>Must be the </a:t>
            </a:r>
            <a:r>
              <a:rPr lang="en-US" b="1" dirty="0"/>
              <a:t>first</a:t>
            </a:r>
            <a:r>
              <a:rPr lang="en-US" dirty="0"/>
              <a:t> MPI function called in a program</a:t>
            </a:r>
          </a:p>
          <a:p>
            <a:pPr marL="700934">
              <a:spcBef>
                <a:spcPts val="799"/>
              </a:spcBef>
              <a:buFont typeface="Arial"/>
              <a:buChar char="•"/>
            </a:pPr>
            <a:r>
              <a:rPr lang="en-US" dirty="0" err="1"/>
              <a:t>MPI_Finalize</a:t>
            </a:r>
            <a:endParaRPr lang="en-US" dirty="0"/>
          </a:p>
          <a:p>
            <a:pPr marL="1221044" lvl="1" indent="-457129">
              <a:spcBef>
                <a:spcPts val="799"/>
              </a:spcBef>
              <a:buFont typeface="Arial"/>
              <a:buChar char="•"/>
            </a:pPr>
            <a:r>
              <a:rPr lang="en-US" dirty="0"/>
              <a:t>C style: </a:t>
            </a:r>
            <a:r>
              <a:rPr lang="en-US" dirty="0" err="1">
                <a:latin typeface="Courier New" charset="0"/>
                <a:ea typeface="Courier New" charset="0"/>
                <a:cs typeface="Courier New" charset="0"/>
                <a:sym typeface="Courier New" charset="0"/>
              </a:rPr>
              <a:t>int</a:t>
            </a:r>
            <a:r>
              <a:rPr lang="en-US" dirty="0">
                <a:latin typeface="Courier New" charset="0"/>
                <a:ea typeface="Courier New" charset="0"/>
                <a:cs typeface="Courier New" charset="0"/>
                <a:sym typeface="Courier New" charset="0"/>
              </a:rPr>
              <a:t> </a:t>
            </a:r>
            <a:r>
              <a:rPr lang="en-US" dirty="0" err="1">
                <a:latin typeface="Courier New" charset="0"/>
                <a:ea typeface="Courier New" charset="0"/>
                <a:cs typeface="Courier New" charset="0"/>
                <a:sym typeface="Courier New" charset="0"/>
              </a:rPr>
              <a:t>MPI_Finalize</a:t>
            </a:r>
            <a:r>
              <a:rPr lang="en-US" dirty="0">
                <a:latin typeface="Courier New" charset="0"/>
                <a:ea typeface="Courier New" charset="0"/>
                <a:cs typeface="Courier New" charset="0"/>
                <a:sym typeface="Courier New" charset="0"/>
              </a:rPr>
              <a:t>();</a:t>
            </a:r>
            <a:endParaRPr lang="en-US" sz="2300" dirty="0">
              <a:latin typeface="Courier New" charset="0"/>
              <a:sym typeface="Courier New" charset="0"/>
            </a:endParaRPr>
          </a:p>
          <a:p>
            <a:pPr marL="1221044" lvl="1" indent="-457129">
              <a:spcBef>
                <a:spcPts val="799"/>
              </a:spcBef>
              <a:buFont typeface="Arial"/>
              <a:buChar char="•"/>
            </a:pPr>
            <a:r>
              <a:rPr lang="en-US" dirty="0"/>
              <a:t>F style:</a:t>
            </a:r>
            <a:r>
              <a:rPr lang="en-US" sz="2300" dirty="0">
                <a:latin typeface="Courier New" charset="0"/>
                <a:ea typeface="Courier New" charset="0"/>
                <a:cs typeface="Courier New" charset="0"/>
                <a:sym typeface="Courier New" charset="0"/>
              </a:rPr>
              <a:t> </a:t>
            </a:r>
            <a:r>
              <a:rPr lang="en-US" dirty="0">
                <a:latin typeface="Courier New" charset="0"/>
                <a:ea typeface="Courier New" charset="0"/>
                <a:cs typeface="Courier New" charset="0"/>
                <a:sym typeface="Courier New" charset="0"/>
              </a:rPr>
              <a:t>MPI_FINALIZE ( IERROR )</a:t>
            </a:r>
            <a:endParaRPr lang="en-US" dirty="0">
              <a:latin typeface="Courier New" charset="0"/>
              <a:sym typeface="Courier New" charset="0"/>
            </a:endParaRPr>
          </a:p>
        </p:txBody>
      </p:sp>
      <p:sp>
        <p:nvSpPr>
          <p:cNvPr id="4" name="Slide Number Placeholder 3"/>
          <p:cNvSpPr>
            <a:spLocks noGrp="1"/>
          </p:cNvSpPr>
          <p:nvPr>
            <p:ph type="sldNum" sz="quarter" idx="4294967295"/>
          </p:nvPr>
        </p:nvSpPr>
        <p:spPr>
          <a:xfrm>
            <a:off x="12692065" y="8610600"/>
            <a:ext cx="312737" cy="317500"/>
          </a:xfrm>
        </p:spPr>
        <p:txBody>
          <a:bodyPr/>
          <a:lstStyle/>
          <a:p>
            <a:fld id="{BC858E98-0EA9-034A-B1F5-A170E856052C}" type="slidenum">
              <a:rPr lang="en-US"/>
              <a:pPr/>
              <a:t>9</a:t>
            </a:fld>
            <a:endParaRPr lang="en-US"/>
          </a:p>
        </p:txBody>
      </p:sp>
    </p:spTree>
    <p:extLst>
      <p:ext uri="{BB962C8B-B14F-4D97-AF65-F5344CB8AC3E}">
        <p14:creationId xmlns:p14="http://schemas.microsoft.com/office/powerpoint/2010/main" val="30985757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IT.AUTH">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Photo - Horizontal Reflection">
  <a:themeElements>
    <a:clrScheme name="Photo - Horizontal Reflec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Reflection">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Photo - Horizontal Reflec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Reflection">
  <a:themeElements>
    <a:clrScheme name="Photo - Vertical Reflec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Reflection">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Photo - Vertical Reflec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 Center">
  <a:themeElements>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Center">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AUTH-SCC-2011.pot</Template>
  <TotalTime>6993</TotalTime>
  <Pages>0</Pages>
  <Words>1307</Words>
  <Characters>0</Characters>
  <Application>Microsoft Macintosh PowerPoint</Application>
  <PresentationFormat>Custom</PresentationFormat>
  <Lines>0</Lines>
  <Paragraphs>269</Paragraphs>
  <Slides>30</Slides>
  <Notes>2</Notes>
  <HiddenSlides>1</HiddenSlides>
  <MMClips>0</MMClips>
  <ScaleCrop>false</ScaleCrop>
  <HeadingPairs>
    <vt:vector size="4" baseType="variant">
      <vt:variant>
        <vt:lpstr>Theme</vt:lpstr>
      </vt:variant>
      <vt:variant>
        <vt:i4>12</vt:i4>
      </vt:variant>
      <vt:variant>
        <vt:lpstr>Slide Titles</vt:lpstr>
      </vt:variant>
      <vt:variant>
        <vt:i4>30</vt:i4>
      </vt:variant>
    </vt:vector>
  </HeadingPairs>
  <TitlesOfParts>
    <vt:vector size="42" baseType="lpstr">
      <vt:lpstr>Bullets</vt:lpstr>
      <vt:lpstr>Photo - Horizontal</vt:lpstr>
      <vt:lpstr>Photo - Horizontal Reflection</vt:lpstr>
      <vt:lpstr>Photo - Vertical</vt:lpstr>
      <vt:lpstr>Photo - Vertical Reflection</vt:lpstr>
      <vt:lpstr>Title - Top</vt:lpstr>
      <vt:lpstr>Blank</vt:lpstr>
      <vt:lpstr>Title &amp; Bullets - Left</vt:lpstr>
      <vt:lpstr>Title - Center</vt:lpstr>
      <vt:lpstr>Title &amp; Bullets - Right</vt:lpstr>
      <vt:lpstr>Title, Bullets &amp; Photo</vt:lpstr>
      <vt:lpstr>IT.AUTH</vt:lpstr>
      <vt:lpstr>Introduction to MPI</vt:lpstr>
      <vt:lpstr>Message Passing Model</vt:lpstr>
      <vt:lpstr>Message Passing Interface</vt:lpstr>
      <vt:lpstr>Types of communication</vt:lpstr>
      <vt:lpstr>MPI Features</vt:lpstr>
      <vt:lpstr>Basic MPI calls</vt:lpstr>
      <vt:lpstr>Hello World!</vt:lpstr>
      <vt:lpstr>Hello World!</vt:lpstr>
      <vt:lpstr>Starting and exiting the MPI environment</vt:lpstr>
      <vt:lpstr>Communicators</vt:lpstr>
      <vt:lpstr>A few basic considerations</vt:lpstr>
      <vt:lpstr>Sending and receiving messages</vt:lpstr>
      <vt:lpstr>What is contained within a message?</vt:lpstr>
      <vt:lpstr>MPI Standard (Blocking) Send/Receive</vt:lpstr>
      <vt:lpstr>MPI Datatypes</vt:lpstr>
      <vt:lpstr>Getting information about a message</vt:lpstr>
      <vt:lpstr>A deadlock example (?)</vt:lpstr>
      <vt:lpstr>Blocking communication</vt:lpstr>
      <vt:lpstr>Communication Types</vt:lpstr>
      <vt:lpstr>Communication (i.e. Send) Modes</vt:lpstr>
      <vt:lpstr>Collective communications</vt:lpstr>
      <vt:lpstr>Examples of collective operations</vt:lpstr>
      <vt:lpstr>Synchronization</vt:lpstr>
      <vt:lpstr>Timing using MPI</vt:lpstr>
      <vt:lpstr>Mixing MPI and OpenMP</vt:lpstr>
      <vt:lpstr>Addition of two vectors (OMP)</vt:lpstr>
      <vt:lpstr>Addition of two vectors (MPI)</vt:lpstr>
      <vt:lpstr>Addition of two vectors (HYBRID)</vt:lpstr>
      <vt:lpstr>Compile and submit a “mm” job</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
  <cp:lastModifiedBy>P</cp:lastModifiedBy>
  <cp:revision>64</cp:revision>
  <dcterms:modified xsi:type="dcterms:W3CDTF">2015-09-28T10:55:06Z</dcterms:modified>
</cp:coreProperties>
</file>