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286" r:id="rId2"/>
    <p:sldId id="287" r:id="rId3"/>
    <p:sldId id="288" r:id="rId4"/>
    <p:sldId id="290" r:id="rId5"/>
    <p:sldId id="296" r:id="rId6"/>
    <p:sldId id="306" r:id="rId7"/>
    <p:sldId id="299" r:id="rId8"/>
    <p:sldId id="311" r:id="rId9"/>
    <p:sldId id="297" r:id="rId10"/>
    <p:sldId id="302" r:id="rId11"/>
    <p:sldId id="300" r:id="rId12"/>
    <p:sldId id="294" r:id="rId13"/>
    <p:sldId id="312" r:id="rId14"/>
    <p:sldId id="314" r:id="rId15"/>
    <p:sldId id="292" r:id="rId16"/>
    <p:sldId id="301" r:id="rId17"/>
    <p:sldId id="303" r:id="rId18"/>
    <p:sldId id="307" r:id="rId19"/>
    <p:sldId id="308" r:id="rId20"/>
    <p:sldId id="310" r:id="rId21"/>
    <p:sldId id="298" r:id="rId22"/>
    <p:sldId id="293" r:id="rId23"/>
    <p:sldId id="295" r:id="rId24"/>
    <p:sldId id="309" r:id="rId25"/>
    <p:sldId id="289" r:id="rId26"/>
    <p:sldId id="291" r:id="rId27"/>
    <p:sldId id="279" r:id="rId28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94326" autoAdjust="0"/>
  </p:normalViewPr>
  <p:slideViewPr>
    <p:cSldViewPr snapToGrid="0">
      <p:cViewPr varScale="1">
        <p:scale>
          <a:sx n="112" d="100"/>
          <a:sy n="112" d="100"/>
        </p:scale>
        <p:origin x="200" y="2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4339234" y="3964590"/>
            <a:ext cx="2131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8850">
              <a:defRPr/>
            </a:pP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https://vi-seem.eu</a:t>
            </a:r>
            <a:endParaRPr lang="el-GR" sz="2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8850"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VI-SEEM project</a:t>
            </a:r>
            <a:endParaRPr lang="el-G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373063" y="2628464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&lt;Name&gt;&lt;Position&gt;&lt;Organization&gt;&lt;e-mail&gt;</a:t>
            </a:r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VI-SEEM Regional Climate training event, 11-13 October 2017, IPB, Serbia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i-seem.eu/" TargetMode="External"/><Relationship Id="rId4" Type="http://schemas.openxmlformats.org/officeDocument/2006/relationships/hyperlink" Target="https://www.linkedin.com/groups/VISEEM-7018941/about" TargetMode="External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i-seem-pmo@vi-seem.e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-etfbl.vi-seem.eu/storage/index.php" TargetMode="External"/><Relationship Id="rId4" Type="http://schemas.openxmlformats.org/officeDocument/2006/relationships/hyperlink" Target="https://ipbbox.ipb.ac.r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simplestorage.vi&#8208;seem.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Simple Storage Service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Sonja Filiposka</a:t>
            </a:r>
          </a:p>
          <a:p>
            <a:pPr eaLnBrk="1" hangingPunct="1"/>
            <a:r>
              <a:rPr lang="en-US" dirty="0" smtClean="0"/>
              <a:t>Faculty of Computer Science and Engineering</a:t>
            </a:r>
          </a:p>
          <a:p>
            <a:pPr eaLnBrk="1" hangingPunct="1"/>
            <a:r>
              <a:rPr lang="en-US" dirty="0" smtClean="0"/>
              <a:t>Ss. Cyril and </a:t>
            </a:r>
            <a:r>
              <a:rPr lang="en-US" dirty="0"/>
              <a:t>Methodius University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Skopje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031" y="2286000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2271713"/>
            <a:ext cx="7505700" cy="3683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9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6" y="1184013"/>
            <a:ext cx="5234944" cy="5389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90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quota</a:t>
            </a:r>
          </a:p>
          <a:p>
            <a:pPr lvl="1"/>
            <a:r>
              <a:rPr lang="en-US" dirty="0"/>
              <a:t>Metadata </a:t>
            </a:r>
            <a:r>
              <a:rPr lang="en-US" dirty="0" smtClean="0"/>
              <a:t>is </a:t>
            </a:r>
            <a:r>
              <a:rPr lang="en-US" dirty="0"/>
              <a:t>not counted against user quotas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Shared </a:t>
            </a:r>
            <a:r>
              <a:rPr lang="en-US" dirty="0">
                <a:solidFill>
                  <a:srgbClr val="FF0000"/>
                </a:solidFill>
              </a:rPr>
              <a:t>files count against the original share owner’s </a:t>
            </a:r>
            <a:r>
              <a:rPr lang="en-US" dirty="0" smtClean="0">
                <a:solidFill>
                  <a:srgbClr val="FF0000"/>
                </a:solidFill>
              </a:rPr>
              <a:t>quota</a:t>
            </a:r>
          </a:p>
          <a:p>
            <a:pPr lvl="2"/>
            <a:r>
              <a:rPr lang="en-US" dirty="0" smtClean="0"/>
              <a:t>all </a:t>
            </a:r>
            <a:r>
              <a:rPr lang="en-US" dirty="0"/>
              <a:t>uploaded and edited files count against </a:t>
            </a:r>
            <a:r>
              <a:rPr lang="en-US" dirty="0" smtClean="0"/>
              <a:t>the owner’s quota</a:t>
            </a:r>
          </a:p>
          <a:p>
            <a:pPr lvl="2"/>
            <a:r>
              <a:rPr lang="en-US" dirty="0" smtClean="0"/>
              <a:t>re-share </a:t>
            </a:r>
            <a:r>
              <a:rPr lang="en-US" dirty="0"/>
              <a:t>still counts against the quota of the original share owner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Deleted files that are still in the trash bin do not count against </a:t>
            </a:r>
            <a:r>
              <a:rPr lang="en-US" dirty="0" smtClean="0"/>
              <a:t>quotas</a:t>
            </a:r>
          </a:p>
          <a:p>
            <a:pPr lvl="2"/>
            <a:r>
              <a:rPr lang="en-US" dirty="0" smtClean="0"/>
              <a:t>trash bin = </a:t>
            </a:r>
            <a:r>
              <a:rPr lang="en-US" dirty="0"/>
              <a:t>50% of </a:t>
            </a:r>
            <a:r>
              <a:rPr lang="en-US" dirty="0" smtClean="0"/>
              <a:t>quota</a:t>
            </a:r>
          </a:p>
          <a:p>
            <a:pPr lvl="2"/>
            <a:r>
              <a:rPr lang="en-US" dirty="0" smtClean="0"/>
              <a:t>Deleted </a:t>
            </a:r>
            <a:r>
              <a:rPr lang="en-US" dirty="0"/>
              <a:t>file aging </a:t>
            </a:r>
            <a:r>
              <a:rPr lang="en-US" dirty="0" smtClean="0"/>
              <a:t>= </a:t>
            </a:r>
            <a:r>
              <a:rPr lang="en-US" dirty="0"/>
              <a:t>30 </a:t>
            </a:r>
            <a:r>
              <a:rPr lang="en-US" dirty="0" smtClean="0"/>
              <a:t>days</a:t>
            </a:r>
          </a:p>
          <a:p>
            <a:pPr lvl="3"/>
            <a:r>
              <a:rPr lang="en-US" dirty="0" smtClean="0"/>
              <a:t>when </a:t>
            </a:r>
            <a:r>
              <a:rPr lang="en-US" dirty="0"/>
              <a:t>deleted files exceed 50% of quota then the oldest files are removed until the total is below 50</a:t>
            </a:r>
            <a:r>
              <a:rPr lang="en-US" dirty="0" smtClean="0"/>
              <a:t>%</a:t>
            </a:r>
          </a:p>
          <a:p>
            <a:pPr lvl="1"/>
            <a:r>
              <a:rPr lang="en-US" dirty="0"/>
              <a:t>older file versions are not counted against </a:t>
            </a:r>
            <a:r>
              <a:rPr lang="en-US" dirty="0" smtClean="0"/>
              <a:t>quotas</a:t>
            </a:r>
          </a:p>
          <a:p>
            <a:r>
              <a:rPr lang="en-US" dirty="0" smtClean="0"/>
              <a:t>Sharing groups</a:t>
            </a:r>
          </a:p>
          <a:p>
            <a:pPr lvl="1"/>
            <a:r>
              <a:rPr lang="en-US" dirty="0" smtClean="0"/>
              <a:t>Created by admin</a:t>
            </a:r>
          </a:p>
          <a:p>
            <a:pPr lvl="1"/>
            <a:r>
              <a:rPr lang="en-US" dirty="0" smtClean="0"/>
              <a:t>Custom groups: user created groups for sharing (federation not supported)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4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client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8" t="12175" r="19654" b="30030"/>
          <a:stretch/>
        </p:blipFill>
        <p:spPr>
          <a:xfrm>
            <a:off x="91981" y="1716723"/>
            <a:ext cx="6159688" cy="432054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43650" y="1652588"/>
            <a:ext cx="3367088" cy="4921250"/>
          </a:xfrm>
        </p:spPr>
        <p:txBody>
          <a:bodyPr/>
          <a:lstStyle/>
          <a:p>
            <a:r>
              <a:rPr lang="en-US" dirty="0" smtClean="0"/>
              <a:t>Drag &amp; drop</a:t>
            </a:r>
          </a:p>
          <a:p>
            <a:r>
              <a:rPr lang="en-US" dirty="0" smtClean="0"/>
              <a:t>Seamless sync</a:t>
            </a:r>
          </a:p>
          <a:p>
            <a:r>
              <a:rPr lang="en-US" dirty="0" smtClean="0"/>
              <a:t>Running in background</a:t>
            </a:r>
          </a:p>
          <a:p>
            <a:pPr lvl="1"/>
            <a:r>
              <a:rPr lang="en-US" dirty="0" smtClean="0"/>
              <a:t>System tray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77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client settings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225115"/>
            <a:ext cx="7264818" cy="53487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482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17" y="1636259"/>
            <a:ext cx="9518650" cy="4921250"/>
          </a:xfrm>
        </p:spPr>
        <p:txBody>
          <a:bodyPr/>
          <a:lstStyle/>
          <a:p>
            <a:r>
              <a:rPr lang="en-US" dirty="0" smtClean="0"/>
              <a:t>Sharing </a:t>
            </a:r>
            <a:r>
              <a:rPr lang="en-US" dirty="0"/>
              <a:t>files and folders with users or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Listing </a:t>
            </a:r>
            <a:r>
              <a:rPr lang="en-US" dirty="0"/>
              <a:t>recipients of existing </a:t>
            </a:r>
            <a:r>
              <a:rPr lang="en-US" dirty="0" smtClean="0"/>
              <a:t>shares</a:t>
            </a:r>
          </a:p>
          <a:p>
            <a:r>
              <a:rPr lang="en-US" dirty="0" smtClean="0"/>
              <a:t>Deleting </a:t>
            </a:r>
            <a:r>
              <a:rPr lang="en-US" dirty="0"/>
              <a:t>existing shares</a:t>
            </a:r>
          </a:p>
          <a:p>
            <a:r>
              <a:rPr lang="en-US" dirty="0" smtClean="0"/>
              <a:t>Comments can </a:t>
            </a:r>
            <a:r>
              <a:rPr lang="en-US" dirty="0"/>
              <a:t>be applied to any file or </a:t>
            </a:r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Easier to collaborate in a shared environment</a:t>
            </a:r>
          </a:p>
          <a:p>
            <a:r>
              <a:rPr lang="en-US" dirty="0" smtClean="0"/>
              <a:t>Federated cloud sharing</a:t>
            </a:r>
          </a:p>
          <a:p>
            <a:pPr lvl="1"/>
            <a:r>
              <a:rPr lang="en-US" dirty="0" smtClean="0"/>
              <a:t>Share with users on different servers</a:t>
            </a:r>
          </a:p>
          <a:p>
            <a:pPr lvl="1"/>
            <a:r>
              <a:rPr lang="en-US" dirty="0" smtClean="0"/>
              <a:t>Seamlessly share files across instances</a:t>
            </a:r>
          </a:p>
          <a:p>
            <a:r>
              <a:rPr lang="en-US" dirty="0" smtClean="0"/>
              <a:t>Public sharing with </a:t>
            </a:r>
            <a:r>
              <a:rPr lang="en-US" dirty="0"/>
              <a:t>hyperlinks </a:t>
            </a:r>
            <a:endParaRPr lang="en-US" dirty="0" smtClean="0"/>
          </a:p>
          <a:p>
            <a:pPr lvl="1"/>
            <a:r>
              <a:rPr lang="en-US" dirty="0"/>
              <a:t>with or without upload rights, </a:t>
            </a:r>
            <a:endParaRPr lang="en-US" dirty="0" smtClean="0"/>
          </a:p>
          <a:p>
            <a:pPr lvl="1"/>
            <a:r>
              <a:rPr lang="en-US" dirty="0" smtClean="0"/>
              <a:t>password </a:t>
            </a:r>
            <a:r>
              <a:rPr lang="en-US" dirty="0"/>
              <a:t>protection and </a:t>
            </a:r>
            <a:endParaRPr lang="en-US" dirty="0" smtClean="0"/>
          </a:p>
          <a:p>
            <a:pPr lvl="1"/>
            <a:r>
              <a:rPr lang="en-US" dirty="0" smtClean="0"/>
              <a:t>automatic expiration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65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options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326630" y="1652588"/>
            <a:ext cx="2384108" cy="4921250"/>
          </a:xfrm>
        </p:spPr>
        <p:txBody>
          <a:bodyPr/>
          <a:lstStyle/>
          <a:p>
            <a:r>
              <a:rPr lang="en-US" dirty="0" smtClean="0"/>
              <a:t>Permissions</a:t>
            </a:r>
          </a:p>
          <a:p>
            <a:pPr lvl="1"/>
            <a:r>
              <a:rPr lang="en-US" dirty="0" smtClean="0"/>
              <a:t>Can share</a:t>
            </a:r>
          </a:p>
          <a:p>
            <a:pPr lvl="1"/>
            <a:r>
              <a:rPr lang="en-US" dirty="0" smtClean="0"/>
              <a:t>Can edit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Delete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270"/>
            <a:ext cx="7846542" cy="3876993"/>
          </a:xfrm>
        </p:spPr>
      </p:pic>
    </p:spTree>
    <p:extLst>
      <p:ext uri="{BB962C8B-B14F-4D97-AF65-F5344CB8AC3E}">
        <p14:creationId xmlns:p14="http://schemas.microsoft.com/office/powerpoint/2010/main" val="72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links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0" y="1383030"/>
            <a:ext cx="8776332" cy="5190808"/>
          </a:xfrm>
        </p:spPr>
      </p:pic>
    </p:spTree>
    <p:extLst>
      <p:ext uri="{BB962C8B-B14F-4D97-AF65-F5344CB8AC3E}">
        <p14:creationId xmlns:p14="http://schemas.microsoft.com/office/powerpoint/2010/main" val="11578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with others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" y="1245870"/>
            <a:ext cx="9676940" cy="53165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572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links for folders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1926496"/>
            <a:ext cx="9518650" cy="437343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80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VSS – Simple Storage </a:t>
            </a:r>
            <a:r>
              <a:rPr lang="en-US" dirty="0" smtClean="0"/>
              <a:t>Service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998663"/>
            <a:ext cx="6616700" cy="42291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50006" y="4340180"/>
            <a:ext cx="8293994" cy="103031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only share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5194" r="15044" b="39981"/>
          <a:stretch/>
        </p:blipFill>
        <p:spPr>
          <a:xfrm>
            <a:off x="140476" y="1657350"/>
            <a:ext cx="9703360" cy="37833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29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file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Deleting files gets a little complicated when they are shared </a:t>
            </a:r>
            <a:r>
              <a:rPr lang="en-US" dirty="0" smtClean="0"/>
              <a:t>files</a:t>
            </a:r>
          </a:p>
          <a:p>
            <a:pPr marL="935037" lvl="1" indent="-457200">
              <a:buFont typeface="+mj-lt"/>
              <a:buAutoNum type="arabicPeriod"/>
            </a:pPr>
            <a:r>
              <a:rPr lang="en-US" dirty="0" smtClean="0"/>
              <a:t>User1 </a:t>
            </a:r>
            <a:r>
              <a:rPr lang="en-US" dirty="0"/>
              <a:t>shares a folder “test” with User2 and User3 </a:t>
            </a:r>
            <a:endParaRPr lang="en-US" dirty="0" smtClean="0"/>
          </a:p>
          <a:p>
            <a:pPr marL="935037" lvl="1" indent="-457200">
              <a:buFont typeface="+mj-lt"/>
              <a:buAutoNum type="arabicPeriod"/>
            </a:pPr>
            <a:r>
              <a:rPr lang="en-US" dirty="0" smtClean="0"/>
              <a:t>User2 </a:t>
            </a:r>
            <a:r>
              <a:rPr lang="en-US" dirty="0"/>
              <a:t>(the recipient) deletes a file/folder “sub” inside of “test” </a:t>
            </a:r>
            <a:endParaRPr lang="en-US" dirty="0" smtClean="0"/>
          </a:p>
          <a:p>
            <a:pPr marL="935037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folder “sub” will be moved to the </a:t>
            </a:r>
            <a:r>
              <a:rPr lang="en-US" dirty="0" smtClean="0"/>
              <a:t>trash bin </a:t>
            </a:r>
            <a:r>
              <a:rPr lang="en-US" dirty="0"/>
              <a:t>of both User1 (owner) and User2 (recipient) </a:t>
            </a:r>
            <a:endParaRPr lang="en-US" dirty="0" smtClean="0"/>
          </a:p>
          <a:p>
            <a:pPr marL="935037" lvl="1" indent="-457200">
              <a:buFont typeface="+mj-lt"/>
              <a:buAutoNum type="arabicPeriod"/>
            </a:pPr>
            <a:r>
              <a:rPr lang="en-US" dirty="0" smtClean="0"/>
              <a:t>But </a:t>
            </a:r>
            <a:r>
              <a:rPr lang="en-US" dirty="0"/>
              <a:t>User3 will not have a copy of “sub” in her trash bin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User1 deletes “sub” then it is moved to User1’s trash bin. It is deleted from User2 and User3, but not placed in their trash bins.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share files, other users may copy, rename, move, and share them with other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3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</a:t>
            </a:r>
            <a:r>
              <a:rPr lang="en-US" dirty="0" err="1" smtClean="0"/>
              <a:t>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faster what you are looking for</a:t>
            </a:r>
          </a:p>
          <a:p>
            <a:endParaRPr lang="en-US" dirty="0" smtClean="0"/>
          </a:p>
          <a:p>
            <a:r>
              <a:rPr lang="en-US" dirty="0" smtClean="0"/>
              <a:t>Global tags</a:t>
            </a:r>
          </a:p>
          <a:p>
            <a:pPr lvl="1"/>
            <a:r>
              <a:rPr lang="en-US" dirty="0" smtClean="0"/>
              <a:t>Viewable by everyone</a:t>
            </a:r>
          </a:p>
          <a:p>
            <a:endParaRPr lang="en-US" dirty="0" smtClean="0"/>
          </a:p>
          <a:p>
            <a:r>
              <a:rPr lang="en-US" dirty="0" smtClean="0"/>
              <a:t>Tag the entire VSS instance</a:t>
            </a:r>
          </a:p>
          <a:p>
            <a:endParaRPr lang="en-US" dirty="0" smtClean="0"/>
          </a:p>
          <a:p>
            <a:r>
              <a:rPr lang="en-US" dirty="0" smtClean="0"/>
              <a:t>Search based on tags</a:t>
            </a:r>
          </a:p>
          <a:p>
            <a:pPr lvl="1"/>
            <a:r>
              <a:rPr lang="en-US" dirty="0" smtClean="0"/>
              <a:t>Visible, restricted, invisible tags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10" y="2123622"/>
            <a:ext cx="4643703" cy="41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8" y="0"/>
            <a:ext cx="4262886" cy="6566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documents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1960082"/>
            <a:ext cx="9518650" cy="43062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85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Versioning</a:t>
            </a:r>
          </a:p>
          <a:p>
            <a:pPr lvl="1"/>
            <a:r>
              <a:rPr lang="en-US" dirty="0" smtClean="0"/>
              <a:t>Previous </a:t>
            </a:r>
            <a:r>
              <a:rPr lang="en-US" dirty="0"/>
              <a:t>versions of files </a:t>
            </a:r>
            <a:r>
              <a:rPr lang="en-US" dirty="0" smtClean="0"/>
              <a:t>are </a:t>
            </a:r>
            <a:br>
              <a:rPr lang="en-US" dirty="0" smtClean="0"/>
            </a:br>
            <a:r>
              <a:rPr lang="en-US" dirty="0" smtClean="0"/>
              <a:t>retained </a:t>
            </a:r>
            <a:r>
              <a:rPr lang="en-US" dirty="0"/>
              <a:t>and can be brought </a:t>
            </a:r>
            <a:r>
              <a:rPr lang="en-US" dirty="0" smtClean="0"/>
              <a:t>back</a:t>
            </a:r>
          </a:p>
          <a:p>
            <a:endParaRPr lang="en-US" dirty="0" smtClean="0"/>
          </a:p>
          <a:p>
            <a:r>
              <a:rPr lang="en-US" dirty="0" smtClean="0"/>
              <a:t>Undelete</a:t>
            </a:r>
          </a:p>
          <a:p>
            <a:pPr lvl="1"/>
            <a:r>
              <a:rPr lang="en-US" dirty="0" smtClean="0"/>
              <a:t>Deleted </a:t>
            </a:r>
            <a:r>
              <a:rPr lang="en-US" dirty="0"/>
              <a:t>files can be found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trash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12" y="1368426"/>
            <a:ext cx="4583226" cy="3396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4710113"/>
            <a:ext cx="8445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</a:t>
            </a:r>
            <a:r>
              <a:rPr lang="en-US" dirty="0" smtClean="0"/>
              <a:t>app</a:t>
            </a:r>
          </a:p>
          <a:p>
            <a:r>
              <a:rPr lang="en-US" dirty="0"/>
              <a:t>all of your </a:t>
            </a:r>
            <a:r>
              <a:rPr lang="en-US" dirty="0" smtClean="0"/>
              <a:t>VSS data </a:t>
            </a:r>
            <a:r>
              <a:rPr lang="en-US" dirty="0"/>
              <a:t>files are automatically </a:t>
            </a:r>
            <a:r>
              <a:rPr lang="en-US" dirty="0" smtClean="0"/>
              <a:t>encrypted</a:t>
            </a:r>
          </a:p>
          <a:p>
            <a:r>
              <a:rPr lang="en-US" dirty="0"/>
              <a:t>encrypt files on remote storage services that are connected to your </a:t>
            </a:r>
            <a:r>
              <a:rPr lang="en-US" dirty="0" smtClean="0"/>
              <a:t>VSS server</a:t>
            </a:r>
          </a:p>
          <a:p>
            <a:r>
              <a:rPr lang="en-US" dirty="0"/>
              <a:t>Only users who have private encryption keys have access to shared encrypted files and folders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filenames </a:t>
            </a:r>
            <a:r>
              <a:rPr lang="en-US" dirty="0"/>
              <a:t>or folder </a:t>
            </a:r>
            <a:r>
              <a:rPr lang="en-US" dirty="0" smtClean="0"/>
              <a:t>structures are not encrypted</a:t>
            </a:r>
          </a:p>
          <a:p>
            <a:r>
              <a:rPr lang="en-US" dirty="0" smtClean="0"/>
              <a:t>Files never </a:t>
            </a:r>
            <a:r>
              <a:rPr lang="en-US" dirty="0"/>
              <a:t>encrypted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Old </a:t>
            </a:r>
            <a:r>
              <a:rPr lang="en-US" dirty="0"/>
              <a:t>files in the trash </a:t>
            </a:r>
            <a:r>
              <a:rPr lang="en-US" dirty="0" smtClean="0"/>
              <a:t>bin</a:t>
            </a:r>
          </a:p>
          <a:p>
            <a:pPr lvl="1"/>
            <a:r>
              <a:rPr lang="en-US" dirty="0" smtClean="0"/>
              <a:t>Image </a:t>
            </a:r>
            <a:r>
              <a:rPr lang="en-US" dirty="0"/>
              <a:t>thumbnails from the Gallery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Previews </a:t>
            </a:r>
            <a:r>
              <a:rPr lang="en-US" dirty="0"/>
              <a:t>from the Files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search index from the full text search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Third-party </a:t>
            </a:r>
            <a:r>
              <a:rPr lang="en-US" dirty="0"/>
              <a:t>app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32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28" y="1412682"/>
            <a:ext cx="9518650" cy="492125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VI-SEEM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Management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vi-seem-pmo@vi-seem.eu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vi-seem.eu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T: </a:t>
            </a:r>
            <a:r>
              <a:rPr lang="en-US" dirty="0" smtClean="0"/>
              <a:t>@</a:t>
            </a:r>
            <a:r>
              <a:rPr lang="en-US" dirty="0" err="1" smtClean="0"/>
              <a:t>vi_seem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www.linkedin.com/groups/VISEEM-7018941/about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VI-SEEM Regional Climate training event, 11-13 October 2017, IPB, Serbia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</a:t>
            </a:r>
            <a:r>
              <a:rPr lang="en-US" dirty="0"/>
              <a:t>and sync research data on various </a:t>
            </a:r>
            <a:r>
              <a:rPr lang="en-US" dirty="0" smtClean="0"/>
              <a:t>devices</a:t>
            </a:r>
          </a:p>
          <a:p>
            <a:endParaRPr lang="en-US" dirty="0" smtClean="0"/>
          </a:p>
          <a:p>
            <a:r>
              <a:rPr lang="en-US" dirty="0" smtClean="0"/>
              <a:t>share data in a collaborative environment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other registered VI-SEEM users </a:t>
            </a:r>
            <a:endParaRPr lang="en-US" dirty="0" smtClean="0"/>
          </a:p>
          <a:p>
            <a:pPr lvl="1"/>
            <a:r>
              <a:rPr lang="en-US" dirty="0" smtClean="0"/>
              <a:t>with anyone </a:t>
            </a:r>
            <a:r>
              <a:rPr lang="en-US" dirty="0"/>
              <a:t>using public links </a:t>
            </a:r>
            <a:endParaRPr lang="en-US" dirty="0" smtClean="0"/>
          </a:p>
          <a:p>
            <a:pPr lvl="2"/>
            <a:r>
              <a:rPr lang="en-US" dirty="0" smtClean="0"/>
              <a:t>protected </a:t>
            </a:r>
            <a:r>
              <a:rPr lang="en-US" dirty="0"/>
              <a:t>with passwords if </a:t>
            </a:r>
            <a:r>
              <a:rPr lang="en-US" dirty="0" smtClean="0"/>
              <a:t>needed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user </a:t>
            </a:r>
            <a:r>
              <a:rPr lang="en-US" dirty="0" smtClean="0"/>
              <a:t>is </a:t>
            </a:r>
            <a:r>
              <a:rPr lang="en-US" dirty="0"/>
              <a:t>provided with 50 GB of storage for up to </a:t>
            </a:r>
            <a:r>
              <a:rPr lang="en-US" dirty="0" smtClean="0"/>
              <a:t>2 years</a:t>
            </a:r>
          </a:p>
          <a:p>
            <a:pPr lvl="1"/>
            <a:r>
              <a:rPr lang="en-US" dirty="0" smtClean="0"/>
              <a:t>Vi-SEEM open call projects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4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 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</a:t>
            </a:r>
            <a:r>
              <a:rPr lang="en-US" dirty="0" err="1"/>
              <a:t>ownCloud</a:t>
            </a:r>
            <a:r>
              <a:rPr lang="en-US" dirty="0"/>
              <a:t>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V 9.0.4</a:t>
            </a:r>
          </a:p>
          <a:p>
            <a:endParaRPr lang="en-US" dirty="0" smtClean="0"/>
          </a:p>
          <a:p>
            <a:r>
              <a:rPr lang="en-US" dirty="0" smtClean="0"/>
              <a:t>Access </a:t>
            </a:r>
            <a:r>
              <a:rPr lang="en-US" dirty="0"/>
              <a:t>via </a:t>
            </a:r>
          </a:p>
          <a:p>
            <a:pPr lvl="1"/>
            <a:r>
              <a:rPr lang="en-US" dirty="0"/>
              <a:t>web </a:t>
            </a:r>
            <a:r>
              <a:rPr lang="en-US" dirty="0" smtClean="0"/>
              <a:t>browsers </a:t>
            </a:r>
            <a:endParaRPr lang="en-US" dirty="0"/>
          </a:p>
          <a:p>
            <a:pPr lvl="1"/>
            <a:r>
              <a:rPr lang="en-US" dirty="0"/>
              <a:t>desktop and </a:t>
            </a:r>
            <a:r>
              <a:rPr lang="en-US" dirty="0" smtClean="0"/>
              <a:t>mobile clients</a:t>
            </a:r>
          </a:p>
          <a:p>
            <a:pPr lvl="1"/>
            <a:r>
              <a:rPr lang="en-US" dirty="0"/>
              <a:t>Android, iOS, Windows, Mac and Linux clients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file"/>
              </a:rPr>
              <a:t>simplestorage.vi‐seem.eu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VI-SEEM Simple Storage Service instance at </a:t>
            </a:r>
            <a:r>
              <a:rPr lang="en-US" dirty="0" smtClean="0">
                <a:hlinkClick r:id="rId3"/>
              </a:rPr>
              <a:t>ETFBL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://ipbbox.ipb.ac.rs/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/>
              <a:t>using VI-SEEM </a:t>
            </a:r>
            <a:r>
              <a:rPr lang="en-US" dirty="0" smtClean="0"/>
              <a:t>AAI</a:t>
            </a:r>
            <a:endParaRPr lang="en-US" dirty="0"/>
          </a:p>
          <a:p>
            <a:endParaRPr lang="en-US" dirty="0"/>
          </a:p>
          <a:p>
            <a:r>
              <a:rPr lang="en-US" dirty="0"/>
              <a:t>Service version </a:t>
            </a:r>
            <a:r>
              <a:rPr lang="en-US" dirty="0" smtClean="0"/>
              <a:t>1.0.0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3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instance (ex. IPB)</a:t>
            </a:r>
          </a:p>
          <a:p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Contacts </a:t>
            </a:r>
          </a:p>
          <a:p>
            <a:pPr lvl="1"/>
            <a:r>
              <a:rPr lang="en-US" dirty="0" smtClean="0"/>
              <a:t>Over 250 apps in </a:t>
            </a:r>
            <a:r>
              <a:rPr lang="en-US" dirty="0" err="1"/>
              <a:t>ownCloud</a:t>
            </a:r>
            <a:r>
              <a:rPr lang="en-US" dirty="0"/>
              <a:t> App </a:t>
            </a:r>
            <a:r>
              <a:rPr lang="en-US" dirty="0" smtClean="0"/>
              <a:t>store</a:t>
            </a:r>
          </a:p>
          <a:p>
            <a:r>
              <a:rPr lang="en-US" dirty="0" smtClean="0"/>
              <a:t>Federated clouds</a:t>
            </a:r>
          </a:p>
          <a:p>
            <a:pPr lvl="1"/>
            <a:r>
              <a:rPr lang="en-US" dirty="0" smtClean="0"/>
              <a:t>Federated cloud ID</a:t>
            </a:r>
          </a:p>
          <a:p>
            <a:pPr lvl="1"/>
            <a:r>
              <a:rPr lang="en-US" dirty="0"/>
              <a:t>Ex. </a:t>
            </a:r>
            <a:r>
              <a:rPr lang="en-US" dirty="0" err="1"/>
              <a:t>sonja@ipbbox.ipb.ac.rs</a:t>
            </a:r>
            <a:endParaRPr lang="en-US" dirty="0"/>
          </a:p>
          <a:p>
            <a:r>
              <a:rPr lang="en-US" dirty="0" smtClean="0"/>
              <a:t>fully </a:t>
            </a:r>
            <a:r>
              <a:rPr lang="en-US" dirty="0"/>
              <a:t>supports the WebDAV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Linked with external storage</a:t>
            </a:r>
          </a:p>
          <a:p>
            <a:pPr lvl="1"/>
            <a:r>
              <a:rPr lang="en-US" dirty="0" smtClean="0"/>
              <a:t>Must be admin enabled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16" y="1384300"/>
            <a:ext cx="4030852" cy="49212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08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GUI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1792088"/>
            <a:ext cx="9518650" cy="4642250"/>
          </a:xfrm>
        </p:spPr>
      </p:pic>
    </p:spTree>
    <p:extLst>
      <p:ext uri="{BB962C8B-B14F-4D97-AF65-F5344CB8AC3E}">
        <p14:creationId xmlns:p14="http://schemas.microsoft.com/office/powerpoint/2010/main" val="14651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08" y="1213605"/>
            <a:ext cx="8108984" cy="53507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77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create, preview, edit, delete, share, and re-share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Upload files, create folders </a:t>
            </a:r>
          </a:p>
          <a:p>
            <a:r>
              <a:rPr lang="en-US" dirty="0" smtClean="0"/>
              <a:t>File controls</a:t>
            </a:r>
          </a:p>
          <a:p>
            <a:pPr lvl="1"/>
            <a:r>
              <a:rPr lang="en-US" dirty="0"/>
              <a:t>Marking </a:t>
            </a:r>
            <a:r>
              <a:rPr lang="en-US" dirty="0" smtClean="0"/>
              <a:t>Favorites</a:t>
            </a:r>
          </a:p>
          <a:p>
            <a:pPr lvl="1"/>
            <a:r>
              <a:rPr lang="en-US" dirty="0" smtClean="0"/>
              <a:t>Sharing Files</a:t>
            </a:r>
          </a:p>
          <a:p>
            <a:pPr lvl="1"/>
            <a:r>
              <a:rPr lang="en-US" dirty="0" smtClean="0"/>
              <a:t>Overflow Menu</a:t>
            </a:r>
          </a:p>
          <a:p>
            <a:pPr lvl="2"/>
            <a:r>
              <a:rPr lang="en-US" dirty="0" smtClean="0"/>
              <a:t>Display </a:t>
            </a:r>
            <a:r>
              <a:rPr lang="en-US" dirty="0"/>
              <a:t>File </a:t>
            </a:r>
            <a:r>
              <a:rPr lang="en-US" dirty="0" smtClean="0"/>
              <a:t>Details</a:t>
            </a:r>
          </a:p>
          <a:p>
            <a:pPr lvl="3"/>
            <a:r>
              <a:rPr lang="en-US" dirty="0" smtClean="0"/>
              <a:t>Details</a:t>
            </a:r>
          </a:p>
          <a:p>
            <a:pPr lvl="3"/>
            <a:r>
              <a:rPr lang="en-US" dirty="0" smtClean="0"/>
              <a:t>Activity</a:t>
            </a:r>
          </a:p>
          <a:p>
            <a:pPr lvl="3"/>
            <a:r>
              <a:rPr lang="en-US" dirty="0" smtClean="0"/>
              <a:t>Sharing</a:t>
            </a:r>
          </a:p>
          <a:p>
            <a:pPr lvl="3"/>
            <a:r>
              <a:rPr lang="en-US" dirty="0" smtClean="0"/>
              <a:t>Version </a:t>
            </a:r>
          </a:p>
          <a:p>
            <a:pPr lvl="2"/>
            <a:r>
              <a:rPr lang="en-US" dirty="0" smtClean="0"/>
              <a:t>Rename </a:t>
            </a:r>
            <a:r>
              <a:rPr lang="en-US" dirty="0"/>
              <a:t>files </a:t>
            </a:r>
            <a:endParaRPr lang="en-US" dirty="0" smtClean="0"/>
          </a:p>
          <a:p>
            <a:pPr lvl="2"/>
            <a:r>
              <a:rPr lang="en-US" dirty="0" smtClean="0"/>
              <a:t>Download </a:t>
            </a:r>
            <a:r>
              <a:rPr lang="en-US" dirty="0"/>
              <a:t>files </a:t>
            </a:r>
            <a:endParaRPr lang="en-US" dirty="0" smtClean="0"/>
          </a:p>
          <a:p>
            <a:pPr lvl="2"/>
            <a:r>
              <a:rPr lang="en-US" dirty="0" smtClean="0"/>
              <a:t>Delete </a:t>
            </a:r>
            <a:r>
              <a:rPr lang="en-US" dirty="0"/>
              <a:t>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VI-SEEM Regional Climate training event, 11-13 October 2017, IPB, Serbia</a:t>
            </a:r>
          </a:p>
          <a:p>
            <a:r>
              <a:rPr lang="en-US" smtClean="0"/>
              <a:t/>
            </a:r>
            <a:br>
              <a:rPr lang="en-US" smtClean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85" y="4343401"/>
            <a:ext cx="6812151" cy="1957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14" y="1389062"/>
            <a:ext cx="2639786" cy="25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vi-seem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CF4901"/>
      </a:accent1>
      <a:accent2>
        <a:srgbClr val="E85E15"/>
      </a:accent2>
      <a:accent3>
        <a:srgbClr val="FA7F34"/>
      </a:accent3>
      <a:accent4>
        <a:srgbClr val="FECB31"/>
      </a:accent4>
      <a:accent5>
        <a:srgbClr val="1594F2"/>
      </a:accent5>
      <a:accent6>
        <a:srgbClr val="20A0FF"/>
      </a:accent6>
      <a:hlink>
        <a:srgbClr val="AD1F1F"/>
      </a:hlink>
      <a:folHlink>
        <a:srgbClr val="FFC42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1025</Words>
  <Application>Microsoft Macintosh PowerPoint</Application>
  <PresentationFormat>A4 Paper (210x297 mm)</PresentationFormat>
  <Paragraphs>208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Calibri</vt:lpstr>
      <vt:lpstr>Tahoma</vt:lpstr>
      <vt:lpstr>Times New Roman</vt:lpstr>
      <vt:lpstr>Verdana</vt:lpstr>
      <vt:lpstr>Wingdings</vt:lpstr>
      <vt:lpstr>SEEGRID-ppt-template</vt:lpstr>
      <vt:lpstr>Simple Storage Service</vt:lpstr>
      <vt:lpstr>VSS – Simple Storage Service</vt:lpstr>
      <vt:lpstr>VSS</vt:lpstr>
      <vt:lpstr>VSS basic info</vt:lpstr>
      <vt:lpstr>VSS features</vt:lpstr>
      <vt:lpstr>Login</vt:lpstr>
      <vt:lpstr>Web GUI</vt:lpstr>
      <vt:lpstr>Activity</vt:lpstr>
      <vt:lpstr>Web interface</vt:lpstr>
      <vt:lpstr>Overflow </vt:lpstr>
      <vt:lpstr>Profile </vt:lpstr>
      <vt:lpstr>Settings </vt:lpstr>
      <vt:lpstr>Desktop client</vt:lpstr>
      <vt:lpstr>Desktop client settings</vt:lpstr>
      <vt:lpstr>File sharing</vt:lpstr>
      <vt:lpstr>Sharing options</vt:lpstr>
      <vt:lpstr>Public links</vt:lpstr>
      <vt:lpstr>Shared with others</vt:lpstr>
      <vt:lpstr>Public links for folders</vt:lpstr>
      <vt:lpstr>Read only share</vt:lpstr>
      <vt:lpstr>Delete file shares</vt:lpstr>
      <vt:lpstr>File taging</vt:lpstr>
      <vt:lpstr>Comments </vt:lpstr>
      <vt:lpstr>Text documents</vt:lpstr>
      <vt:lpstr>Collaboration</vt:lpstr>
      <vt:lpstr>Encryption</vt:lpstr>
      <vt:lpstr>Thank you!</vt:lpstr>
    </vt:vector>
  </TitlesOfParts>
  <Company>edet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Microsoft Office User</cp:lastModifiedBy>
  <cp:revision>198</cp:revision>
  <cp:lastPrinted>2016-01-29T13:21:48Z</cp:lastPrinted>
  <dcterms:created xsi:type="dcterms:W3CDTF">2004-04-29T08:03:52Z</dcterms:created>
  <dcterms:modified xsi:type="dcterms:W3CDTF">2017-10-08T18:55:12Z</dcterms:modified>
</cp:coreProperties>
</file>