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3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4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1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10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3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6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9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1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2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307E6-3BF6-4750-B048-7AB6A92E7467}" type="datetimeFigureOut">
              <a:rPr lang="en-US" smtClean="0"/>
              <a:t>2016-10-20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B9DCF-2073-477A-9800-A63B8688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9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5393" y="383178"/>
            <a:ext cx="10737670" cy="1111976"/>
          </a:xfrm>
          <a:solidFill>
            <a:srgbClr val="FDFFFF"/>
          </a:solidFill>
        </p:spPr>
        <p:txBody>
          <a:bodyPr numCol="1"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Scientific Library 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Tbilisi State University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15886"/>
            <a:ext cx="9144000" cy="33419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 and software for the manipulation 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visualization of  WRF-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output.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NCAR Command Language - NCL</a:t>
            </a:r>
            <a:endParaRPr lang="en-US" sz="2800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George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Mikuchadze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3" y="383177"/>
            <a:ext cx="493667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76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Coordinate Variables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Allow for more intuitive selection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 – </a:t>
            </a:r>
            <a:r>
              <a:rPr lang="en-US" sz="2000" dirty="0" smtClean="0"/>
              <a:t>T({12},{35:45},{-95:-105})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 – </a:t>
            </a:r>
            <a:r>
              <a:rPr lang="en-US" sz="2000" dirty="0" smtClean="0"/>
              <a:t>1D arrays; monotonically increasing or decreasing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 – </a:t>
            </a:r>
            <a:r>
              <a:rPr lang="en-US" sz="2000" dirty="0" smtClean="0"/>
              <a:t>Can only be assigned to a named dimension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 – </a:t>
            </a:r>
            <a:r>
              <a:rPr lang="en-US" sz="2000" dirty="0" smtClean="0"/>
              <a:t>Assigned using “&amp;” character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     </a:t>
            </a:r>
            <a:r>
              <a:rPr lang="en-US" sz="2000" dirty="0" err="1" smtClean="0"/>
              <a:t>opts@cnFillColors</a:t>
            </a:r>
            <a:r>
              <a:rPr lang="en-US" sz="2000" dirty="0" smtClean="0"/>
              <a:t> = (/0,13,25,61,73.85,97,109,121,133,145,157,169/)</a:t>
            </a:r>
            <a:endParaRPr lang="en-US" sz="16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996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Reading data from files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For </a:t>
            </a:r>
            <a:r>
              <a:rPr lang="en-US" sz="2000" dirty="0" err="1" smtClean="0"/>
              <a:t>netCDF</a:t>
            </a:r>
            <a:r>
              <a:rPr lang="en-US" sz="2000" dirty="0" smtClean="0"/>
              <a:t>, HDF, GRIB</a:t>
            </a:r>
          </a:p>
          <a:p>
            <a:pPr marL="0" indent="0">
              <a:buNone/>
            </a:pPr>
            <a:r>
              <a:rPr lang="en-US" sz="2000" dirty="0" smtClean="0"/>
              <a:t>	– Use </a:t>
            </a:r>
            <a:r>
              <a:rPr lang="en-US" sz="2000" dirty="0" err="1" smtClean="0"/>
              <a:t>addfiles</a:t>
            </a:r>
            <a:r>
              <a:rPr lang="en-US" sz="2000" dirty="0" smtClean="0"/>
              <a:t> function</a:t>
            </a:r>
          </a:p>
          <a:p>
            <a:pPr marL="0" indent="0">
              <a:buNone/>
            </a:pPr>
            <a:r>
              <a:rPr lang="en-US" sz="2000" dirty="0" smtClean="0"/>
              <a:t>	 a = </a:t>
            </a:r>
            <a:r>
              <a:rPr lang="en-US" sz="2000" dirty="0" err="1" smtClean="0"/>
              <a:t>addfile</a:t>
            </a:r>
            <a:r>
              <a:rPr lang="en-US" sz="2000" dirty="0" smtClean="0"/>
              <a:t>("wrfout_d01_2016-10-17_00:00:00","r") for single file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</a:t>
            </a:r>
            <a:r>
              <a:rPr lang="en-US" sz="2000" dirty="0" err="1" smtClean="0"/>
              <a:t>wrffiles</a:t>
            </a:r>
            <a:r>
              <a:rPr lang="en-US" sz="2000" dirty="0" smtClean="0"/>
              <a:t> = </a:t>
            </a:r>
            <a:r>
              <a:rPr lang="en-US" sz="2000" dirty="0" err="1" smtClean="0"/>
              <a:t>systemfunc</a:t>
            </a:r>
            <a:r>
              <a:rPr lang="en-US" sz="2000" dirty="0" smtClean="0"/>
              <a:t>("</a:t>
            </a:r>
            <a:r>
              <a:rPr lang="en-US" sz="2000" dirty="0" err="1" smtClean="0"/>
              <a:t>ls</a:t>
            </a:r>
            <a:r>
              <a:rPr lang="en-US" sz="2000" dirty="0" smtClean="0"/>
              <a:t> wrfout_d01*")</a:t>
            </a:r>
          </a:p>
          <a:p>
            <a:pPr marL="0" indent="0">
              <a:buNone/>
            </a:pPr>
            <a:r>
              <a:rPr lang="en-US" sz="2000" dirty="0" smtClean="0"/>
              <a:t>	 </a:t>
            </a:r>
            <a:r>
              <a:rPr lang="en-US" sz="2000" dirty="0" err="1" smtClean="0"/>
              <a:t>inpFiles</a:t>
            </a:r>
            <a:r>
              <a:rPr lang="en-US" sz="2000" dirty="0" smtClean="0"/>
              <a:t> = </a:t>
            </a:r>
            <a:r>
              <a:rPr lang="en-US" sz="2000" dirty="0" err="1" smtClean="0"/>
              <a:t>addfiles</a:t>
            </a:r>
            <a:r>
              <a:rPr lang="en-US" sz="2000" dirty="0" smtClean="0"/>
              <a:t>(</a:t>
            </a:r>
            <a:r>
              <a:rPr lang="en-US" sz="2000" dirty="0" err="1" smtClean="0"/>
              <a:t>wrffiles</a:t>
            </a:r>
            <a:r>
              <a:rPr lang="en-US" sz="2000" dirty="0" smtClean="0"/>
              <a:t>,"r") for many files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a = </a:t>
            </a:r>
            <a:r>
              <a:rPr lang="en-US" sz="2000" dirty="0" err="1" smtClean="0"/>
              <a:t>inpFiles</a:t>
            </a:r>
            <a:r>
              <a:rPr lang="en-US" sz="2000" dirty="0" smtClean="0"/>
              <a:t>[0]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K=a-&gt;variable</a:t>
            </a:r>
          </a:p>
          <a:p>
            <a:r>
              <a:rPr lang="en-US" sz="2000" dirty="0" smtClean="0"/>
              <a:t>For text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dirty="0" err="1" smtClean="0"/>
              <a:t>asciiread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0900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Algebraic Operations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Array based algebra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Standard operators: -, ^, *, /, %, +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Unique operators: %, #, &lt;, 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Logical operators: .eq., .ne., .le., .</a:t>
            </a:r>
            <a:r>
              <a:rPr lang="en-US" sz="2000" dirty="0" err="1" smtClean="0"/>
              <a:t>gt.</a:t>
            </a:r>
            <a:r>
              <a:rPr lang="en-US" sz="2000" dirty="0" smtClean="0"/>
              <a:t>, .</a:t>
            </a:r>
            <a:r>
              <a:rPr lang="en-US" sz="2000" dirty="0" err="1" smtClean="0"/>
              <a:t>ge</a:t>
            </a:r>
            <a:r>
              <a:rPr lang="en-US" sz="2000" dirty="0" smtClean="0"/>
              <a:t>., .lt., .and., .</a:t>
            </a:r>
            <a:r>
              <a:rPr lang="en-US" sz="2000" dirty="0" err="1" smtClean="0"/>
              <a:t>xor</a:t>
            </a:r>
            <a:r>
              <a:rPr lang="en-US" sz="2000" dirty="0" smtClean="0"/>
              <a:t>., .or., .not.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Dimensionality of operands must either match or be scalar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Missing values are filtered out by identifying missing value with _</a:t>
            </a:r>
            <a:r>
              <a:rPr lang="en-US" sz="2000" dirty="0" err="1" smtClean="0"/>
              <a:t>FillValue</a:t>
            </a:r>
            <a:r>
              <a:rPr lang="en-US" sz="2000" dirty="0" smtClean="0"/>
              <a:t> attribute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9955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4828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+mn-lt"/>
              </a:rPr>
              <a:t>Statements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143" y="1490390"/>
            <a:ext cx="10929257" cy="518908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if - Requires a single scalar logical value (i.e. True or False) 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dirty="0" smtClean="0"/>
              <a:t>multi-dimensional logical values must be reduce to single True or False value </a:t>
            </a:r>
          </a:p>
          <a:p>
            <a:pPr marL="0" indent="0">
              <a:buNone/>
            </a:pPr>
            <a:r>
              <a:rPr lang="en-US" sz="2000" dirty="0" smtClean="0"/>
              <a:t>	  </a:t>
            </a:r>
            <a:r>
              <a:rPr lang="en-US" sz="2000" b="1" i="1" dirty="0" smtClean="0"/>
              <a:t>any</a:t>
            </a:r>
            <a:r>
              <a:rPr lang="en-US" sz="2000" dirty="0" smtClean="0"/>
              <a:t> - returns True if any of the input values are true </a:t>
            </a:r>
          </a:p>
          <a:p>
            <a:pPr marL="0" indent="0">
              <a:buNone/>
            </a:pPr>
            <a:r>
              <a:rPr lang="en-US" sz="2000" dirty="0" smtClean="0"/>
              <a:t>	  </a:t>
            </a:r>
            <a:r>
              <a:rPr lang="en-US" sz="2000" b="1" i="1" dirty="0" smtClean="0"/>
              <a:t>all</a:t>
            </a:r>
            <a:r>
              <a:rPr lang="en-US" sz="2000" dirty="0" smtClean="0"/>
              <a:t> - returns True if all of the input values are true (excluding missing values) </a:t>
            </a:r>
          </a:p>
          <a:p>
            <a:r>
              <a:rPr lang="en-US" sz="2000" dirty="0" smtClean="0"/>
              <a:t>do - Do statements very similar to F77 </a:t>
            </a:r>
          </a:p>
          <a:p>
            <a:pPr marL="0" indent="0">
              <a:buNone/>
            </a:pPr>
            <a:r>
              <a:rPr lang="en-US" sz="2000" dirty="0" smtClean="0"/>
              <a:t>	do </a:t>
            </a:r>
            <a:r>
              <a:rPr lang="en-US" sz="2000" dirty="0" err="1" smtClean="0"/>
              <a:t>var</a:t>
            </a:r>
            <a:r>
              <a:rPr lang="en-US" sz="2000" dirty="0" smtClean="0"/>
              <a:t> = </a:t>
            </a:r>
            <a:r>
              <a:rPr lang="en-US" sz="2000" dirty="0" err="1" smtClean="0"/>
              <a:t>startval</a:t>
            </a:r>
            <a:r>
              <a:rPr lang="en-US" sz="2000" dirty="0" smtClean="0"/>
              <a:t>, </a:t>
            </a:r>
            <a:r>
              <a:rPr lang="en-US" sz="2000" dirty="0" err="1" smtClean="0"/>
              <a:t>endval</a:t>
            </a:r>
            <a:r>
              <a:rPr lang="en-US" sz="2000" dirty="0" smtClean="0"/>
              <a:t> [, stride]</a:t>
            </a:r>
          </a:p>
          <a:p>
            <a:pPr marL="0" indent="0">
              <a:buNone/>
            </a:pPr>
            <a:r>
              <a:rPr lang="en-US" sz="2000" dirty="0" smtClean="0"/>
              <a:t>		          . . .</a:t>
            </a:r>
          </a:p>
          <a:p>
            <a:pPr marL="0" indent="0">
              <a:buNone/>
            </a:pPr>
            <a:r>
              <a:rPr lang="en-US" sz="2000" dirty="0" smtClean="0"/>
              <a:t>          	end do</a:t>
            </a:r>
          </a:p>
          <a:p>
            <a:pPr marL="0" indent="0">
              <a:buNone/>
            </a:pPr>
            <a:r>
              <a:rPr lang="en-US" sz="2000" dirty="0" smtClean="0"/>
              <a:t>         	do while(expression)</a:t>
            </a:r>
          </a:p>
          <a:p>
            <a:pPr marL="0" indent="0">
              <a:buNone/>
            </a:pPr>
            <a:r>
              <a:rPr lang="en-US" sz="2000" dirty="0" smtClean="0"/>
              <a:t>         		 . . .		</a:t>
            </a:r>
          </a:p>
          <a:p>
            <a:pPr marL="0" indent="0">
              <a:buNone/>
            </a:pPr>
            <a:r>
              <a:rPr lang="en-US" sz="2000" dirty="0" smtClean="0"/>
              <a:t>          	end do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9566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Statements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553" y="1825625"/>
            <a:ext cx="11312435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assignment (=)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smtClean="0"/>
              <a:t>If left-hand-side undefined right-hand-side assigned to left-hand-side symbol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smtClean="0"/>
              <a:t>All dimension names, coordinate variables, and attributes copied or overwritten to left-hand-side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smtClean="0"/>
              <a:t>UNLESS right-hand-side enclosed in (/ ... /)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Example: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        </a:t>
            </a:r>
            <a:r>
              <a:rPr lang="en-US" sz="2000" b="1" dirty="0" smtClean="0"/>
              <a:t>a = b</a:t>
            </a:r>
            <a:r>
              <a:rPr lang="en-US" sz="2000" dirty="0" smtClean="0"/>
              <a:t>        ; </a:t>
            </a:r>
            <a:r>
              <a:rPr lang="en-US" sz="2000" i="1" u="sng" dirty="0" smtClean="0"/>
              <a:t>dimensions, attributes, </a:t>
            </a:r>
            <a:r>
              <a:rPr lang="en-US" sz="2000" dirty="0" smtClean="0"/>
              <a:t>and</a:t>
            </a:r>
            <a:r>
              <a:rPr lang="en-US" sz="2000" i="1" u="sng" dirty="0" smtClean="0"/>
              <a:t> coordinate variables</a:t>
            </a:r>
            <a:r>
              <a:rPr lang="en-US" sz="2000" dirty="0" smtClean="0"/>
              <a:t> as well as </a:t>
            </a:r>
            <a:r>
              <a:rPr lang="en-US" sz="2000" i="1" u="sng" dirty="0" smtClean="0"/>
              <a:t>value</a:t>
            </a:r>
            <a:r>
              <a:rPr lang="en-US" sz="2000" dirty="0" smtClean="0"/>
              <a:t> copied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        </a:t>
            </a:r>
            <a:r>
              <a:rPr lang="en-US" sz="2000" b="1" dirty="0" smtClean="0"/>
              <a:t>a = (/b/)</a:t>
            </a:r>
            <a:r>
              <a:rPr lang="en-US" sz="2000" dirty="0" smtClean="0"/>
              <a:t>    ; only </a:t>
            </a:r>
            <a:r>
              <a:rPr lang="en-US" sz="2000" i="1" u="sng" dirty="0" smtClean="0"/>
              <a:t>value</a:t>
            </a:r>
            <a:r>
              <a:rPr lang="en-US" sz="2000" dirty="0" smtClean="0"/>
              <a:t> of b is copied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If left-hand-side is defined data types must match as well as dimensionality </a:t>
            </a:r>
          </a:p>
        </p:txBody>
      </p:sp>
    </p:spTree>
    <p:extLst>
      <p:ext uri="{BB962C8B-B14F-4D97-AF65-F5344CB8AC3E}">
        <p14:creationId xmlns:p14="http://schemas.microsoft.com/office/powerpoint/2010/main" val="169107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Functions and procedures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Parameters are “pass by reference”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Support for definitions of NCL source based functions and procedures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Example: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        </a:t>
            </a:r>
            <a:r>
              <a:rPr lang="en-US" sz="2000" b="1" dirty="0" smtClean="0"/>
              <a:t>function </a:t>
            </a:r>
            <a:r>
              <a:rPr lang="en-US" sz="2000" b="1" dirty="0" err="1" smtClean="0"/>
              <a:t>myfunc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x,y</a:t>
            </a:r>
            <a:r>
              <a:rPr lang="en-US" sz="2000" b="1" dirty="0" smtClean="0"/>
              <a:t>[*][*]:numeric)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/>
              <a:t>                  begin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/>
              <a:t>                   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/>
              <a:t>                  end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937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829" y="365125"/>
            <a:ext cx="9361714" cy="975995"/>
          </a:xfrm>
        </p:spPr>
        <p:txBody>
          <a:bodyPr/>
          <a:lstStyle/>
          <a:p>
            <a:pPr algn="ctr"/>
            <a:r>
              <a:rPr lang="en-US" dirty="0" smtClean="0">
                <a:latin typeface="+mn-lt"/>
              </a:rPr>
              <a:t>NCAR Command Language - NCL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5623"/>
            <a:ext cx="10515600" cy="50683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NCL is an interpreted programming language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Array based algebraic operators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Unique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data model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Traditional programming language constructs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Wide variety of graphics capabilities: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1800" dirty="0" smtClean="0"/>
              <a:t>Maps, Contours, XY, Vectors, Streamlines, </a:t>
            </a:r>
            <a:r>
              <a:rPr lang="en-US" sz="1800" dirty="0" err="1" smtClean="0"/>
              <a:t>labelbars</a:t>
            </a:r>
            <a:r>
              <a:rPr lang="en-US" sz="1800" dirty="0" smtClean="0"/>
              <a:t>, text, </a:t>
            </a:r>
            <a:r>
              <a:rPr lang="en-US" sz="1800" dirty="0" err="1" smtClean="0"/>
              <a:t>tickmarks</a:t>
            </a:r>
            <a:r>
              <a:rPr lang="en-US" sz="1800" dirty="0" smtClean="0"/>
              <a:t> as well as line, marker and polygon </a:t>
            </a:r>
            <a:r>
              <a:rPr lang="en-US" sz="1800" dirty="0" err="1" smtClean="0"/>
              <a:t>primatives</a:t>
            </a:r>
            <a:endParaRPr lang="en-US" sz="1800" dirty="0" smtClean="0"/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1800" dirty="0" smtClean="0"/>
              <a:t>Output to X, NCGM, PostScript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1800" dirty="0" smtClean="0"/>
              <a:t>Scripts available to convert to image formats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NCL is available on most UNIX platforms.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NCL can run in batch or interactive mode.</a:t>
            </a:r>
          </a:p>
        </p:txBody>
      </p:sp>
    </p:spTree>
    <p:extLst>
      <p:ext uri="{BB962C8B-B14F-4D97-AF65-F5344CB8AC3E}">
        <p14:creationId xmlns:p14="http://schemas.microsoft.com/office/powerpoint/2010/main" val="363609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9931"/>
            <a:ext cx="10515600" cy="5637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Many useful functions and procedures.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Capable data processing environment with many useful functions.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Strong and easy to use file I/O capability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Publication quality 2D graphics w/ detailed maps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Free!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012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How to install NCL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Go to: www.ncl.ucar.edu/Download to download NCL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Download binaries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– Precompiled versions exist for Win 64; </a:t>
            </a:r>
            <a:r>
              <a:rPr lang="en-US" sz="2000" dirty="0" err="1" smtClean="0"/>
              <a:t>Debian</a:t>
            </a:r>
            <a:r>
              <a:rPr lang="en-US" sz="2000" dirty="0" smtClean="0"/>
              <a:t> 6, 7; RHEL 5, 6; </a:t>
            </a:r>
            <a:r>
              <a:rPr lang="en-US" sz="2000" dirty="0" err="1" smtClean="0"/>
              <a:t>MacOS</a:t>
            </a:r>
            <a:r>
              <a:rPr lang="en-US" sz="2000" dirty="0" smtClean="0"/>
              <a:t> 10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Unzip tar file in the installation directory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– tar </a:t>
            </a:r>
            <a:r>
              <a:rPr lang="en-US" sz="2000" dirty="0" err="1" smtClean="0"/>
              <a:t>xzf</a:t>
            </a:r>
            <a:r>
              <a:rPr lang="en-US" sz="2000" dirty="0" smtClean="0"/>
              <a:t> ncl_ncarg-6.2.1.Linux_RHEL5.10_x86_64_gcc412.tar.gz -C /opt/ncarg-6.2.1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Set NCARG_ROOT environment variable: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– </a:t>
            </a:r>
            <a:r>
              <a:rPr lang="en-US" sz="2000" dirty="0" err="1" smtClean="0"/>
              <a:t>setenv</a:t>
            </a:r>
            <a:r>
              <a:rPr lang="en-US" sz="2000" dirty="0" smtClean="0"/>
              <a:t> NCARG_ROOT /opt/ncarg-6.2.1 Or export NCARG_ROOT=/opt/ncarg-6.2.1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– set path = ( /</a:t>
            </a:r>
            <a:r>
              <a:rPr lang="en-US" sz="2000" dirty="0" err="1" smtClean="0"/>
              <a:t>usr</a:t>
            </a:r>
            <a:r>
              <a:rPr lang="en-US" sz="2000" dirty="0" smtClean="0"/>
              <a:t>/local/bin $PATH) Or export PATH==/opt/ncarg-6.2.1/bin:$PATH</a:t>
            </a:r>
          </a:p>
        </p:txBody>
      </p:sp>
    </p:spTree>
    <p:extLst>
      <p:ext uri="{BB962C8B-B14F-4D97-AF65-F5344CB8AC3E}">
        <p14:creationId xmlns:p14="http://schemas.microsoft.com/office/powerpoint/2010/main" val="106199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NCL Reference Documentation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Main reference documentation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www.ncl.ucar.edu/Document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All syntax and statements defined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Links to all procedures and functions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Basic overview of graphics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Usage tips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Information on importing FORTRAN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Information on supported data formats</a:t>
            </a:r>
          </a:p>
        </p:txBody>
      </p:sp>
    </p:spTree>
    <p:extLst>
      <p:ext uri="{BB962C8B-B14F-4D97-AF65-F5344CB8AC3E}">
        <p14:creationId xmlns:p14="http://schemas.microsoft.com/office/powerpoint/2010/main" val="73939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7714"/>
            <a:ext cx="10515600" cy="1288870"/>
          </a:xfrm>
        </p:spPr>
        <p:txBody>
          <a:bodyPr/>
          <a:lstStyle/>
          <a:p>
            <a:pPr algn="ctr"/>
            <a:r>
              <a:rPr lang="en-US" dirty="0" smtClean="0">
                <a:latin typeface="+mn-lt"/>
              </a:rPr>
              <a:t>Data Types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3669"/>
            <a:ext cx="10515600" cy="45832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Numeric Types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double		64bits	+/- ( 2.22507e-308 ) to (8.98846e+307)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float		32bits	+/- ( 1.175494e-38 ) to (1.701411e+38)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long		32bits	+/- ( 2.147483e+09 )  (64bit on SGI)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integer		32bits	+/- ( 2.147483e+09 )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short		16bits	+/- ( 32767 )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	byte		8bits           ( 0 ) - ( 255 )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Non-numeric Types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string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character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graphic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file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logical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212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Variables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Based on the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data model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Values, dimensions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Optionally: attributes, coordinate info (meta-data)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4 types of variables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Regular variables (in memory)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File variables (reference files)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Graphic variables (reference plots)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/>
              <a:t>– Lists (containers for one or more of the above variable types)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894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Attributes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Descriptive info about a variable or file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– Any data type but “file” and “list” data types; 1D req.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Assigned and referenced using “@” character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– </a:t>
            </a:r>
            <a:r>
              <a:rPr lang="en-US" sz="2000" dirty="0" err="1" smtClean="0"/>
              <a:t>opts@cnLineColor</a:t>
            </a:r>
            <a:r>
              <a:rPr lang="en-US" sz="2000" dirty="0" smtClean="0"/>
              <a:t> = "Blue"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– </a:t>
            </a:r>
            <a:r>
              <a:rPr lang="en-US" sz="2000" dirty="0" err="1" smtClean="0"/>
              <a:t>opts@gsnContourLineThicknessesScale</a:t>
            </a:r>
            <a:r>
              <a:rPr lang="en-US" sz="2000" dirty="0" smtClean="0"/>
              <a:t> = 3.0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– </a:t>
            </a:r>
            <a:r>
              <a:rPr lang="en-US" sz="2000" dirty="0" err="1" smtClean="0"/>
              <a:t>opts@cnFillPalette</a:t>
            </a:r>
            <a:r>
              <a:rPr lang="en-US" sz="2000" dirty="0" smtClean="0"/>
              <a:t> = "</a:t>
            </a:r>
            <a:r>
              <a:rPr lang="en-US" sz="2000" dirty="0" err="1" smtClean="0"/>
              <a:t>WhiteBlueGreenYellowRed</a:t>
            </a:r>
            <a:r>
              <a:rPr lang="en-US" sz="2000" dirty="0" smtClean="0"/>
              <a:t>"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248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Dimensions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1842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Dimensions may be “named”</a:t>
            </a:r>
          </a:p>
          <a:p>
            <a:pPr marL="0" indent="0">
              <a:buNone/>
            </a:pPr>
            <a:r>
              <a:rPr lang="en-US" sz="2000" dirty="0" smtClean="0"/>
              <a:t>	– Provides an alternative way to reference subscripts</a:t>
            </a:r>
          </a:p>
          <a:p>
            <a:r>
              <a:rPr lang="en-US" sz="2000" dirty="0" smtClean="0"/>
              <a:t>Assigned with “!” character</a:t>
            </a:r>
          </a:p>
          <a:p>
            <a:pPr marL="0" indent="0">
              <a:buNone/>
            </a:pPr>
            <a:r>
              <a:rPr lang="en-US" sz="2000" dirty="0" smtClean="0"/>
              <a:t>	– Example</a:t>
            </a:r>
          </a:p>
          <a:p>
            <a:pPr marL="0" indent="0">
              <a:buNone/>
            </a:pPr>
            <a:r>
              <a:rPr lang="en-US" sz="2000" dirty="0"/>
              <a:t>	 </a:t>
            </a:r>
            <a:r>
              <a:rPr lang="en-US" sz="2000" dirty="0" smtClean="0"/>
              <a:t>   T!0=“time”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   T!1=“</a:t>
            </a:r>
            <a:r>
              <a:rPr lang="en-US" sz="2000" dirty="0" err="1" smtClean="0"/>
              <a:t>lat</a:t>
            </a:r>
            <a:r>
              <a:rPr lang="en-US" sz="2000" dirty="0" smtClean="0"/>
              <a:t>”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   T!2=“</a:t>
            </a:r>
            <a:r>
              <a:rPr lang="en-US" sz="2000" dirty="0" err="1" smtClean="0"/>
              <a:t>lon</a:t>
            </a:r>
            <a:r>
              <a:rPr lang="en-US" sz="2000" dirty="0" smtClean="0"/>
              <a:t>”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– </a:t>
            </a:r>
            <a:r>
              <a:rPr lang="en-US" altLang="en-US" sz="2000" dirty="0" smtClean="0"/>
              <a:t>Allows for dimension reordering</a:t>
            </a:r>
          </a:p>
          <a:p>
            <a:pPr marL="0" indent="0"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    </a:t>
            </a:r>
            <a:r>
              <a:rPr lang="en-US" sz="2000" dirty="0" smtClean="0"/>
              <a:t>T(</a:t>
            </a:r>
            <a:r>
              <a:rPr lang="en-US" sz="2000" dirty="0" err="1" smtClean="0"/>
              <a:t>lon</a:t>
            </a:r>
            <a:r>
              <a:rPr lang="en-US" sz="2000" dirty="0"/>
              <a:t>|:,</a:t>
            </a:r>
            <a:r>
              <a:rPr lang="en-US" sz="2000" dirty="0" err="1"/>
              <a:t>lat</a:t>
            </a:r>
            <a:r>
              <a:rPr lang="en-US" sz="2000" dirty="0"/>
              <a:t>|:,time|:)</a:t>
            </a:r>
            <a:endParaRPr lang="en-US" alt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– </a:t>
            </a:r>
            <a:r>
              <a:rPr lang="en-US" altLang="en-US" sz="2000" dirty="0" smtClean="0"/>
              <a:t>Used to assign coordinate variables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676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577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National Scientific Library  at Tbilisi State University</vt:lpstr>
      <vt:lpstr>NCAR Command Language - NCL</vt:lpstr>
      <vt:lpstr>PowerPoint Presentation</vt:lpstr>
      <vt:lpstr>How to install NCL</vt:lpstr>
      <vt:lpstr>NCL Reference Documentation</vt:lpstr>
      <vt:lpstr>Data Types</vt:lpstr>
      <vt:lpstr>Variables</vt:lpstr>
      <vt:lpstr>Attributes</vt:lpstr>
      <vt:lpstr>Dimensions</vt:lpstr>
      <vt:lpstr>Coordinate Variables</vt:lpstr>
      <vt:lpstr>Reading data from files</vt:lpstr>
      <vt:lpstr>Algebraic Operations</vt:lpstr>
      <vt:lpstr>Statements</vt:lpstr>
      <vt:lpstr>Statements</vt:lpstr>
      <vt:lpstr>Functions and procedures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Scientific Library  at Tbilisi State University</dc:title>
  <dc:creator>Gia</dc:creator>
  <cp:lastModifiedBy>Gia</cp:lastModifiedBy>
  <cp:revision>45</cp:revision>
  <dcterms:created xsi:type="dcterms:W3CDTF">2016-10-20T08:43:57Z</dcterms:created>
  <dcterms:modified xsi:type="dcterms:W3CDTF">2016-10-20T10:43:52Z</dcterms:modified>
</cp:coreProperties>
</file>