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7"/>
  </p:notesMasterIdLst>
  <p:handoutMasterIdLst>
    <p:handoutMasterId r:id="rId8"/>
  </p:handoutMasterIdLst>
  <p:sldIdLst>
    <p:sldId id="286" r:id="rId2"/>
    <p:sldId id="287" r:id="rId3"/>
    <p:sldId id="288" r:id="rId4"/>
    <p:sldId id="289" r:id="rId5"/>
    <p:sldId id="279" r:id="rId6"/>
  </p:sldIdLst>
  <p:sldSz cx="9906000" cy="6858000" type="A4"/>
  <p:notesSz cx="10234613" cy="7099300"/>
  <p:defaultTextStyle>
    <a:defPPr>
      <a:defRPr lang="en-US"/>
    </a:defPPr>
    <a:lvl1pPr algn="r" rtl="0" fontAlgn="base">
      <a:spcBef>
        <a:spcPct val="20000"/>
      </a:spcBef>
      <a:spcAft>
        <a:spcPct val="0"/>
      </a:spcAft>
      <a:defRPr sz="2400" b="1" kern="1200">
        <a:solidFill>
          <a:schemeClr val="accent2"/>
        </a:solidFill>
        <a:latin typeface="Arial" charset="0"/>
        <a:ea typeface="+mn-ea"/>
        <a:cs typeface="Arial" charset="0"/>
      </a:defRPr>
    </a:lvl1pPr>
    <a:lvl2pPr marL="457200" algn="r" rtl="0" fontAlgn="base">
      <a:spcBef>
        <a:spcPct val="20000"/>
      </a:spcBef>
      <a:spcAft>
        <a:spcPct val="0"/>
      </a:spcAft>
      <a:defRPr sz="2400" b="1" kern="1200">
        <a:solidFill>
          <a:schemeClr val="accent2"/>
        </a:solidFill>
        <a:latin typeface="Arial" charset="0"/>
        <a:ea typeface="+mn-ea"/>
        <a:cs typeface="Arial" charset="0"/>
      </a:defRPr>
    </a:lvl2pPr>
    <a:lvl3pPr marL="914400" algn="r" rtl="0" fontAlgn="base">
      <a:spcBef>
        <a:spcPct val="20000"/>
      </a:spcBef>
      <a:spcAft>
        <a:spcPct val="0"/>
      </a:spcAft>
      <a:defRPr sz="2400" b="1" kern="1200">
        <a:solidFill>
          <a:schemeClr val="accent2"/>
        </a:solidFill>
        <a:latin typeface="Arial" charset="0"/>
        <a:ea typeface="+mn-ea"/>
        <a:cs typeface="Arial" charset="0"/>
      </a:defRPr>
    </a:lvl3pPr>
    <a:lvl4pPr marL="1371600" algn="r" rtl="0" fontAlgn="base">
      <a:spcBef>
        <a:spcPct val="20000"/>
      </a:spcBef>
      <a:spcAft>
        <a:spcPct val="0"/>
      </a:spcAft>
      <a:defRPr sz="2400" b="1" kern="1200">
        <a:solidFill>
          <a:schemeClr val="accent2"/>
        </a:solidFill>
        <a:latin typeface="Arial" charset="0"/>
        <a:ea typeface="+mn-ea"/>
        <a:cs typeface="Arial" charset="0"/>
      </a:defRPr>
    </a:lvl4pPr>
    <a:lvl5pPr marL="1828800" algn="r" rtl="0" fontAlgn="base">
      <a:spcBef>
        <a:spcPct val="20000"/>
      </a:spcBef>
      <a:spcAft>
        <a:spcPct val="0"/>
      </a:spcAft>
      <a:defRPr sz="2400" b="1" kern="1200">
        <a:solidFill>
          <a:schemeClr val="accent2"/>
        </a:solidFill>
        <a:latin typeface="Arial" charset="0"/>
        <a:ea typeface="+mn-ea"/>
        <a:cs typeface="Arial" charset="0"/>
      </a:defRPr>
    </a:lvl5pPr>
    <a:lvl6pPr marL="2286000" algn="l" defTabSz="914400" rtl="0" eaLnBrk="1" latinLnBrk="0" hangingPunct="1">
      <a:defRPr sz="2400" b="1" kern="1200">
        <a:solidFill>
          <a:schemeClr val="accent2"/>
        </a:solidFill>
        <a:latin typeface="Arial" charset="0"/>
        <a:ea typeface="+mn-ea"/>
        <a:cs typeface="Arial" charset="0"/>
      </a:defRPr>
    </a:lvl6pPr>
    <a:lvl7pPr marL="2743200" algn="l" defTabSz="914400" rtl="0" eaLnBrk="1" latinLnBrk="0" hangingPunct="1">
      <a:defRPr sz="2400" b="1" kern="1200">
        <a:solidFill>
          <a:schemeClr val="accent2"/>
        </a:solidFill>
        <a:latin typeface="Arial" charset="0"/>
        <a:ea typeface="+mn-ea"/>
        <a:cs typeface="Arial" charset="0"/>
      </a:defRPr>
    </a:lvl7pPr>
    <a:lvl8pPr marL="3200400" algn="l" defTabSz="914400" rtl="0" eaLnBrk="1" latinLnBrk="0" hangingPunct="1">
      <a:defRPr sz="2400" b="1" kern="1200">
        <a:solidFill>
          <a:schemeClr val="accent2"/>
        </a:solidFill>
        <a:latin typeface="Arial" charset="0"/>
        <a:ea typeface="+mn-ea"/>
        <a:cs typeface="Arial" charset="0"/>
      </a:defRPr>
    </a:lvl8pPr>
    <a:lvl9pPr marL="3657600" algn="l" defTabSz="914400" rtl="0" eaLnBrk="1" latinLnBrk="0" hangingPunct="1">
      <a:defRPr sz="2400" b="1" kern="1200">
        <a:solidFill>
          <a:schemeClr val="accent2"/>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127">
          <p15:clr>
            <a:srgbClr val="A4A3A4"/>
          </p15:clr>
        </p15:guide>
        <p15:guide id="2" pos="3107">
          <p15:clr>
            <a:srgbClr val="A4A3A4"/>
          </p15:clr>
        </p15:guide>
        <p15:guide id="3" orient="horz" pos="2235">
          <p15:clr>
            <a:srgbClr val="A4A3A4"/>
          </p15:clr>
        </p15:guide>
        <p15:guide id="4" pos="322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78AC"/>
    <a:srgbClr val="0B7BCF"/>
    <a:srgbClr val="0879BE"/>
    <a:srgbClr val="CF4901"/>
    <a:srgbClr val="EDCFCB"/>
    <a:srgbClr val="E85E15"/>
    <a:srgbClr val="F6E9E7"/>
    <a:srgbClr val="F8C092"/>
    <a:srgbClr val="919789"/>
    <a:srgbClr val="8D99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38" autoAdjust="0"/>
    <p:restoredTop sz="94337" autoAdjust="0"/>
  </p:normalViewPr>
  <p:slideViewPr>
    <p:cSldViewPr snapToGrid="0">
      <p:cViewPr>
        <p:scale>
          <a:sx n="115" d="100"/>
          <a:sy n="115" d="100"/>
        </p:scale>
        <p:origin x="632" y="27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0" d="100"/>
          <a:sy n="60" d="100"/>
        </p:scale>
        <p:origin x="-1098" y="-78"/>
      </p:cViewPr>
      <p:guideLst>
        <p:guide orient="horz" pos="2127"/>
        <p:guide pos="3107"/>
        <p:guide orient="horz" pos="2235"/>
        <p:guide pos="3223"/>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esProps" Target="presProps.xml"/><Relationship Id="rId1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4434725" cy="355383"/>
          </a:xfrm>
          <a:prstGeom prst="rect">
            <a:avLst/>
          </a:prstGeom>
          <a:noFill/>
          <a:ln w="9525">
            <a:noFill/>
            <a:miter lim="800000"/>
            <a:headEnd/>
            <a:tailEnd/>
          </a:ln>
          <a:effectLst/>
        </p:spPr>
        <p:txBody>
          <a:bodyPr vert="horz" wrap="square" lIns="95318" tIns="47659" rIns="95318" bIns="47659" numCol="1" anchor="t" anchorCtr="0" compatLnSpc="1">
            <a:prstTxWarp prst="textNoShape">
              <a:avLst/>
            </a:prstTxWarp>
          </a:bodyPr>
          <a:lstStyle>
            <a:lvl1pPr algn="l" eaLnBrk="0" hangingPunct="0">
              <a:spcBef>
                <a:spcPct val="0"/>
              </a:spcBef>
              <a:defRPr sz="1300" b="0">
                <a:solidFill>
                  <a:schemeClr val="tx1"/>
                </a:solidFill>
                <a:latin typeface="Times New Roman" pitchFamily="18" charset="0"/>
              </a:defRPr>
            </a:lvl1pPr>
          </a:lstStyle>
          <a:p>
            <a:pPr>
              <a:defRPr/>
            </a:pPr>
            <a:endParaRPr lang="el-GR"/>
          </a:p>
        </p:txBody>
      </p:sp>
      <p:sp>
        <p:nvSpPr>
          <p:cNvPr id="46083" name="Rectangle 3"/>
          <p:cNvSpPr>
            <a:spLocks noGrp="1" noChangeArrowheads="1"/>
          </p:cNvSpPr>
          <p:nvPr>
            <p:ph type="dt" sz="quarter" idx="1"/>
          </p:nvPr>
        </p:nvSpPr>
        <p:spPr bwMode="auto">
          <a:xfrm>
            <a:off x="5796595" y="0"/>
            <a:ext cx="4436371" cy="355383"/>
          </a:xfrm>
          <a:prstGeom prst="rect">
            <a:avLst/>
          </a:prstGeom>
          <a:noFill/>
          <a:ln w="9525">
            <a:noFill/>
            <a:miter lim="800000"/>
            <a:headEnd/>
            <a:tailEnd/>
          </a:ln>
          <a:effectLst/>
        </p:spPr>
        <p:txBody>
          <a:bodyPr vert="horz" wrap="square" lIns="95318" tIns="47659" rIns="95318" bIns="47659" numCol="1" anchor="t" anchorCtr="0" compatLnSpc="1">
            <a:prstTxWarp prst="textNoShape">
              <a:avLst/>
            </a:prstTxWarp>
          </a:bodyPr>
          <a:lstStyle>
            <a:lvl1pPr eaLnBrk="0" hangingPunct="0">
              <a:spcBef>
                <a:spcPct val="0"/>
              </a:spcBef>
              <a:defRPr sz="1300" b="0">
                <a:solidFill>
                  <a:schemeClr val="tx1"/>
                </a:solidFill>
                <a:latin typeface="Times New Roman" pitchFamily="18" charset="0"/>
              </a:defRPr>
            </a:lvl1pPr>
          </a:lstStyle>
          <a:p>
            <a:pPr>
              <a:defRPr/>
            </a:pPr>
            <a:endParaRPr lang="el-GR"/>
          </a:p>
        </p:txBody>
      </p:sp>
      <p:sp>
        <p:nvSpPr>
          <p:cNvPr id="46084" name="Rectangle 4"/>
          <p:cNvSpPr>
            <a:spLocks noGrp="1" noChangeArrowheads="1"/>
          </p:cNvSpPr>
          <p:nvPr>
            <p:ph type="ftr" sz="quarter" idx="2"/>
          </p:nvPr>
        </p:nvSpPr>
        <p:spPr bwMode="auto">
          <a:xfrm>
            <a:off x="0" y="6742250"/>
            <a:ext cx="4434725" cy="355382"/>
          </a:xfrm>
          <a:prstGeom prst="rect">
            <a:avLst/>
          </a:prstGeom>
          <a:noFill/>
          <a:ln w="9525">
            <a:noFill/>
            <a:miter lim="800000"/>
            <a:headEnd/>
            <a:tailEnd/>
          </a:ln>
          <a:effectLst/>
        </p:spPr>
        <p:txBody>
          <a:bodyPr vert="horz" wrap="square" lIns="95318" tIns="47659" rIns="95318" bIns="47659" numCol="1" anchor="b" anchorCtr="0" compatLnSpc="1">
            <a:prstTxWarp prst="textNoShape">
              <a:avLst/>
            </a:prstTxWarp>
          </a:bodyPr>
          <a:lstStyle>
            <a:lvl1pPr algn="l" eaLnBrk="0" hangingPunct="0">
              <a:spcBef>
                <a:spcPct val="0"/>
              </a:spcBef>
              <a:defRPr sz="1300" b="0">
                <a:solidFill>
                  <a:schemeClr val="tx1"/>
                </a:solidFill>
                <a:latin typeface="Times New Roman" pitchFamily="18" charset="0"/>
              </a:defRPr>
            </a:lvl1pPr>
          </a:lstStyle>
          <a:p>
            <a:pPr>
              <a:defRPr/>
            </a:pPr>
            <a:endParaRPr lang="el-GR"/>
          </a:p>
        </p:txBody>
      </p:sp>
      <p:sp>
        <p:nvSpPr>
          <p:cNvPr id="46085" name="Rectangle 5"/>
          <p:cNvSpPr>
            <a:spLocks noGrp="1" noChangeArrowheads="1"/>
          </p:cNvSpPr>
          <p:nvPr>
            <p:ph type="sldNum" sz="quarter" idx="3"/>
          </p:nvPr>
        </p:nvSpPr>
        <p:spPr bwMode="auto">
          <a:xfrm>
            <a:off x="5796595" y="6742250"/>
            <a:ext cx="4436371" cy="355382"/>
          </a:xfrm>
          <a:prstGeom prst="rect">
            <a:avLst/>
          </a:prstGeom>
          <a:noFill/>
          <a:ln w="9525">
            <a:noFill/>
            <a:miter lim="800000"/>
            <a:headEnd/>
            <a:tailEnd/>
          </a:ln>
          <a:effectLst/>
        </p:spPr>
        <p:txBody>
          <a:bodyPr vert="horz" wrap="square" lIns="95318" tIns="47659" rIns="95318" bIns="47659" numCol="1" anchor="b" anchorCtr="0" compatLnSpc="1">
            <a:prstTxWarp prst="textNoShape">
              <a:avLst/>
            </a:prstTxWarp>
          </a:bodyPr>
          <a:lstStyle>
            <a:lvl1pPr eaLnBrk="0" hangingPunct="0">
              <a:spcBef>
                <a:spcPct val="0"/>
              </a:spcBef>
              <a:defRPr sz="1300" b="0">
                <a:solidFill>
                  <a:schemeClr val="tx1"/>
                </a:solidFill>
                <a:latin typeface="Times New Roman" pitchFamily="18" charset="0"/>
              </a:defRPr>
            </a:lvl1pPr>
          </a:lstStyle>
          <a:p>
            <a:pPr>
              <a:defRPr/>
            </a:pPr>
            <a:fld id="{2DC3300D-5115-4BAB-93FC-246CDC56F3C3}" type="slidenum">
              <a:rPr lang="el-GR"/>
              <a:pPr>
                <a:defRPr/>
              </a:pPr>
              <a:t>‹#›</a:t>
            </a:fld>
            <a:endParaRPr lang="el-GR"/>
          </a:p>
        </p:txBody>
      </p:sp>
    </p:spTree>
    <p:extLst>
      <p:ext uri="{BB962C8B-B14F-4D97-AF65-F5344CB8AC3E}">
        <p14:creationId xmlns:p14="http://schemas.microsoft.com/office/powerpoint/2010/main" val="2104723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4434725" cy="355383"/>
          </a:xfrm>
          <a:prstGeom prst="rect">
            <a:avLst/>
          </a:prstGeom>
          <a:noFill/>
          <a:ln w="9525">
            <a:noFill/>
            <a:miter lim="800000"/>
            <a:headEnd/>
            <a:tailEnd/>
          </a:ln>
          <a:effectLst/>
        </p:spPr>
        <p:txBody>
          <a:bodyPr vert="horz" wrap="square" lIns="95318" tIns="47659" rIns="95318" bIns="47659" numCol="1" anchor="t" anchorCtr="0" compatLnSpc="1">
            <a:prstTxWarp prst="textNoShape">
              <a:avLst/>
            </a:prstTxWarp>
          </a:bodyPr>
          <a:lstStyle>
            <a:lvl1pPr algn="l">
              <a:spcBef>
                <a:spcPct val="0"/>
              </a:spcBef>
              <a:defRPr sz="1300" b="0">
                <a:solidFill>
                  <a:schemeClr val="tx1"/>
                </a:solidFill>
                <a:effectLst>
                  <a:outerShdw blurRad="38100" dist="38100" dir="2700000" algn="tl">
                    <a:srgbClr val="C0C0C0"/>
                  </a:outerShdw>
                </a:effectLst>
                <a:latin typeface="Tahoma" pitchFamily="34" charset="0"/>
              </a:defRPr>
            </a:lvl1pPr>
          </a:lstStyle>
          <a:p>
            <a:pPr>
              <a:defRPr/>
            </a:pPr>
            <a:endParaRPr lang="en-GB"/>
          </a:p>
        </p:txBody>
      </p:sp>
      <p:sp>
        <p:nvSpPr>
          <p:cNvPr id="22531" name="Rectangle 3"/>
          <p:cNvSpPr>
            <a:spLocks noGrp="1" noChangeArrowheads="1"/>
          </p:cNvSpPr>
          <p:nvPr>
            <p:ph type="dt" idx="1"/>
          </p:nvPr>
        </p:nvSpPr>
        <p:spPr bwMode="auto">
          <a:xfrm>
            <a:off x="5799888" y="0"/>
            <a:ext cx="4434725" cy="355383"/>
          </a:xfrm>
          <a:prstGeom prst="rect">
            <a:avLst/>
          </a:prstGeom>
          <a:noFill/>
          <a:ln w="9525">
            <a:noFill/>
            <a:miter lim="800000"/>
            <a:headEnd/>
            <a:tailEnd/>
          </a:ln>
          <a:effectLst/>
        </p:spPr>
        <p:txBody>
          <a:bodyPr vert="horz" wrap="square" lIns="95318" tIns="47659" rIns="95318" bIns="47659" numCol="1" anchor="t" anchorCtr="0" compatLnSpc="1">
            <a:prstTxWarp prst="textNoShape">
              <a:avLst/>
            </a:prstTxWarp>
          </a:bodyPr>
          <a:lstStyle>
            <a:lvl1pPr>
              <a:spcBef>
                <a:spcPct val="0"/>
              </a:spcBef>
              <a:defRPr sz="1300" b="0">
                <a:solidFill>
                  <a:schemeClr val="tx1"/>
                </a:solidFill>
                <a:effectLst>
                  <a:outerShdw blurRad="38100" dist="38100" dir="2700000" algn="tl">
                    <a:srgbClr val="C0C0C0"/>
                  </a:outerShdw>
                </a:effectLst>
                <a:latin typeface="Tahoma" pitchFamily="34" charset="0"/>
              </a:defRPr>
            </a:lvl1pPr>
          </a:lstStyle>
          <a:p>
            <a:pPr>
              <a:defRPr/>
            </a:pPr>
            <a:endParaRPr lang="en-GB"/>
          </a:p>
        </p:txBody>
      </p:sp>
      <p:sp>
        <p:nvSpPr>
          <p:cNvPr id="11268" name="Rectangle 4"/>
          <p:cNvSpPr>
            <a:spLocks noGrp="1" noRot="1" noChangeAspect="1" noChangeArrowheads="1" noTextEdit="1"/>
          </p:cNvSpPr>
          <p:nvPr>
            <p:ph type="sldImg" idx="2"/>
          </p:nvPr>
        </p:nvSpPr>
        <p:spPr bwMode="auto">
          <a:xfrm>
            <a:off x="3197225" y="531813"/>
            <a:ext cx="3846513" cy="2663825"/>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1363518" y="3373628"/>
            <a:ext cx="7507579" cy="3193433"/>
          </a:xfrm>
          <a:prstGeom prst="rect">
            <a:avLst/>
          </a:prstGeom>
          <a:noFill/>
          <a:ln w="9525">
            <a:noFill/>
            <a:miter lim="800000"/>
            <a:headEnd/>
            <a:tailEnd/>
          </a:ln>
          <a:effectLst/>
        </p:spPr>
        <p:txBody>
          <a:bodyPr vert="horz" wrap="square" lIns="95318" tIns="47659" rIns="95318" bIns="4765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2534" name="Rectangle 6"/>
          <p:cNvSpPr>
            <a:spLocks noGrp="1" noChangeArrowheads="1"/>
          </p:cNvSpPr>
          <p:nvPr>
            <p:ph type="ftr" sz="quarter" idx="4"/>
          </p:nvPr>
        </p:nvSpPr>
        <p:spPr bwMode="auto">
          <a:xfrm>
            <a:off x="0" y="6743917"/>
            <a:ext cx="4434725" cy="355383"/>
          </a:xfrm>
          <a:prstGeom prst="rect">
            <a:avLst/>
          </a:prstGeom>
          <a:noFill/>
          <a:ln w="9525">
            <a:noFill/>
            <a:miter lim="800000"/>
            <a:headEnd/>
            <a:tailEnd/>
          </a:ln>
          <a:effectLst/>
        </p:spPr>
        <p:txBody>
          <a:bodyPr vert="horz" wrap="square" lIns="95318" tIns="47659" rIns="95318" bIns="47659" numCol="1" anchor="b" anchorCtr="0" compatLnSpc="1">
            <a:prstTxWarp prst="textNoShape">
              <a:avLst/>
            </a:prstTxWarp>
          </a:bodyPr>
          <a:lstStyle>
            <a:lvl1pPr algn="l">
              <a:spcBef>
                <a:spcPct val="0"/>
              </a:spcBef>
              <a:defRPr sz="1300" b="0">
                <a:solidFill>
                  <a:schemeClr val="tx1"/>
                </a:solidFill>
                <a:effectLst>
                  <a:outerShdw blurRad="38100" dist="38100" dir="2700000" algn="tl">
                    <a:srgbClr val="C0C0C0"/>
                  </a:outerShdw>
                </a:effectLst>
                <a:latin typeface="Tahoma" pitchFamily="34" charset="0"/>
              </a:defRPr>
            </a:lvl1pPr>
          </a:lstStyle>
          <a:p>
            <a:pPr>
              <a:defRPr/>
            </a:pPr>
            <a:endParaRPr lang="en-GB"/>
          </a:p>
        </p:txBody>
      </p:sp>
      <p:sp>
        <p:nvSpPr>
          <p:cNvPr id="22535" name="Rectangle 7"/>
          <p:cNvSpPr>
            <a:spLocks noGrp="1" noChangeArrowheads="1"/>
          </p:cNvSpPr>
          <p:nvPr>
            <p:ph type="sldNum" sz="quarter" idx="5"/>
          </p:nvPr>
        </p:nvSpPr>
        <p:spPr bwMode="auto">
          <a:xfrm>
            <a:off x="5799888" y="6743917"/>
            <a:ext cx="4434725" cy="355383"/>
          </a:xfrm>
          <a:prstGeom prst="rect">
            <a:avLst/>
          </a:prstGeom>
          <a:noFill/>
          <a:ln w="9525">
            <a:noFill/>
            <a:miter lim="800000"/>
            <a:headEnd/>
            <a:tailEnd/>
          </a:ln>
          <a:effectLst/>
        </p:spPr>
        <p:txBody>
          <a:bodyPr vert="horz" wrap="square" lIns="95318" tIns="47659" rIns="95318" bIns="47659" numCol="1" anchor="b" anchorCtr="0" compatLnSpc="1">
            <a:prstTxWarp prst="textNoShape">
              <a:avLst/>
            </a:prstTxWarp>
          </a:bodyPr>
          <a:lstStyle>
            <a:lvl1pPr>
              <a:spcBef>
                <a:spcPct val="0"/>
              </a:spcBef>
              <a:defRPr sz="1300" b="0">
                <a:solidFill>
                  <a:schemeClr val="tx1"/>
                </a:solidFill>
                <a:effectLst>
                  <a:outerShdw blurRad="38100" dist="38100" dir="2700000" algn="tl">
                    <a:srgbClr val="C0C0C0"/>
                  </a:outerShdw>
                </a:effectLst>
                <a:latin typeface="Tahoma" pitchFamily="34" charset="0"/>
              </a:defRPr>
            </a:lvl1pPr>
          </a:lstStyle>
          <a:p>
            <a:pPr>
              <a:defRPr/>
            </a:pPr>
            <a:fld id="{67882BFB-C195-4ABC-8201-A723AE96FA51}" type="slidenum">
              <a:rPr lang="en-GB"/>
              <a:pPr>
                <a:defRPr/>
              </a:pPr>
              <a:t>‹#›</a:t>
            </a:fld>
            <a:endParaRPr lang="en-GB"/>
          </a:p>
        </p:txBody>
      </p:sp>
    </p:spTree>
    <p:extLst>
      <p:ext uri="{BB962C8B-B14F-4D97-AF65-F5344CB8AC3E}">
        <p14:creationId xmlns:p14="http://schemas.microsoft.com/office/powerpoint/2010/main" val="1933333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
            <a:ext cx="9906000" cy="1116282"/>
          </a:xfrm>
          <a:prstGeom prst="rect">
            <a:avLst/>
          </a:prstGeom>
          <a:solidFill>
            <a:srgbClr val="FA7F34"/>
          </a:solidFill>
          <a:ln w="9525">
            <a:noFill/>
            <a:miter lim="800000"/>
            <a:headEnd/>
            <a:tailEnd/>
          </a:ln>
          <a:effectLst/>
        </p:spPr>
        <p:txBody>
          <a:bodyPr lIns="95785" tIns="47892" rIns="95785" bIns="47892"/>
          <a:lstStyle/>
          <a:p>
            <a:pPr algn="ctr" defTabSz="958850" eaLnBrk="0" hangingPunct="0">
              <a:spcBef>
                <a:spcPct val="0"/>
              </a:spcBef>
              <a:defRPr/>
            </a:pPr>
            <a:endParaRPr lang="el-GR" sz="1300" b="0" dirty="0">
              <a:solidFill>
                <a:schemeClr val="tx1"/>
              </a:solidFill>
            </a:endParaRPr>
          </a:p>
        </p:txBody>
      </p:sp>
      <p:sp>
        <p:nvSpPr>
          <p:cNvPr id="5" name="Rectangle 24"/>
          <p:cNvSpPr>
            <a:spLocks noChangeArrowheads="1"/>
          </p:cNvSpPr>
          <p:nvPr userDrawn="1"/>
        </p:nvSpPr>
        <p:spPr bwMode="auto">
          <a:xfrm>
            <a:off x="4339234" y="3964590"/>
            <a:ext cx="2131416" cy="400110"/>
          </a:xfrm>
          <a:prstGeom prst="rect">
            <a:avLst/>
          </a:prstGeom>
          <a:noFill/>
          <a:ln w="9525" algn="ctr">
            <a:noFill/>
            <a:miter lim="800000"/>
            <a:headEnd/>
            <a:tailEnd/>
          </a:ln>
          <a:effectLst/>
        </p:spPr>
        <p:txBody>
          <a:bodyPr wrap="none">
            <a:spAutoFit/>
          </a:bodyPr>
          <a:lstStyle/>
          <a:p>
            <a:pPr defTabSz="958850">
              <a:defRPr/>
            </a:pPr>
            <a:r>
              <a:rPr lang="en-US" sz="2000" b="0" dirty="0" smtClean="0">
                <a:solidFill>
                  <a:schemeClr val="tx1">
                    <a:lumMod val="75000"/>
                    <a:lumOff val="25000"/>
                  </a:schemeClr>
                </a:solidFill>
                <a:latin typeface="+mn-lt"/>
                <a:ea typeface="Arial Unicode MS" pitchFamily="34" charset="-128"/>
                <a:cs typeface="Arial Unicode MS" pitchFamily="34" charset="-128"/>
              </a:rPr>
              <a:t>https://vi-seem.eu</a:t>
            </a:r>
            <a:endParaRPr lang="el-GR" sz="2000" b="0" dirty="0">
              <a:solidFill>
                <a:schemeClr val="tx1">
                  <a:lumMod val="75000"/>
                  <a:lumOff val="25000"/>
                </a:schemeClr>
              </a:solidFill>
              <a:latin typeface="+mn-lt"/>
              <a:ea typeface="Arial Unicode MS" pitchFamily="34" charset="-128"/>
              <a:cs typeface="Arial Unicode MS" pitchFamily="34" charset="-128"/>
            </a:endParaRPr>
          </a:p>
        </p:txBody>
      </p:sp>
      <p:sp>
        <p:nvSpPr>
          <p:cNvPr id="6" name="Rectangle 25"/>
          <p:cNvSpPr>
            <a:spLocks noChangeArrowheads="1"/>
          </p:cNvSpPr>
          <p:nvPr userDrawn="1"/>
        </p:nvSpPr>
        <p:spPr bwMode="auto">
          <a:xfrm>
            <a:off x="523982" y="1644328"/>
            <a:ext cx="5938732" cy="584775"/>
          </a:xfrm>
          <a:prstGeom prst="rect">
            <a:avLst/>
          </a:prstGeom>
          <a:noFill/>
          <a:ln w="9525" algn="ctr">
            <a:noFill/>
            <a:miter lim="800000"/>
            <a:headEnd/>
            <a:tailEnd/>
          </a:ln>
          <a:effectLst/>
        </p:spPr>
        <p:txBody>
          <a:bodyPr wrap="square">
            <a:spAutoFit/>
          </a:bodyPr>
          <a:lstStyle/>
          <a:p>
            <a:pPr defTabSz="958850">
              <a:defRPr/>
            </a:pPr>
            <a:r>
              <a:rPr lang="en-US" sz="3200" dirty="0" smtClean="0">
                <a:solidFill>
                  <a:schemeClr val="tx1">
                    <a:lumMod val="75000"/>
                    <a:lumOff val="25000"/>
                  </a:schemeClr>
                </a:solidFill>
                <a:latin typeface="+mn-lt"/>
                <a:ea typeface="Arial Unicode MS" pitchFamily="34" charset="-128"/>
                <a:cs typeface="Arial Unicode MS" pitchFamily="34" charset="-128"/>
              </a:rPr>
              <a:t>VI-SEEM</a:t>
            </a:r>
            <a:r>
              <a:rPr lang="en-US" sz="3200" baseline="0" dirty="0" smtClean="0">
                <a:solidFill>
                  <a:schemeClr val="tx1">
                    <a:lumMod val="75000"/>
                    <a:lumOff val="25000"/>
                  </a:schemeClr>
                </a:solidFill>
                <a:latin typeface="+mn-lt"/>
                <a:ea typeface="Arial Unicode MS" pitchFamily="34" charset="-128"/>
                <a:cs typeface="Arial Unicode MS" pitchFamily="34" charset="-128"/>
              </a:rPr>
              <a:t> Training portal</a:t>
            </a:r>
            <a:endParaRPr lang="el-GR" sz="3200" dirty="0">
              <a:solidFill>
                <a:schemeClr val="tx1">
                  <a:lumMod val="75000"/>
                  <a:lumOff val="25000"/>
                </a:schemeClr>
              </a:solidFill>
              <a:latin typeface="+mn-lt"/>
              <a:ea typeface="Arial Unicode MS" pitchFamily="34" charset="-128"/>
              <a:cs typeface="Arial Unicode MS" pitchFamily="34" charset="-128"/>
            </a:endParaRPr>
          </a:p>
        </p:txBody>
      </p:sp>
      <p:sp>
        <p:nvSpPr>
          <p:cNvPr id="531476" name="Rectangle 20"/>
          <p:cNvSpPr>
            <a:spLocks noGrp="1" noChangeArrowheads="1"/>
          </p:cNvSpPr>
          <p:nvPr>
            <p:ph type="ctrTitle" sz="quarter"/>
          </p:nvPr>
        </p:nvSpPr>
        <p:spPr>
          <a:xfrm>
            <a:off x="373063" y="2628464"/>
            <a:ext cx="6059487" cy="862012"/>
          </a:xfrm>
          <a:noFill/>
          <a:ln>
            <a:solidFill>
              <a:srgbClr val="CF4901"/>
            </a:solidFill>
          </a:ln>
        </p:spPr>
        <p:txBody>
          <a:bodyPr lIns="91440" tIns="45720" rIns="91440" bIns="45720"/>
          <a:lstStyle>
            <a:lvl1pPr>
              <a:defRPr sz="2800">
                <a:solidFill>
                  <a:schemeClr val="tx1">
                    <a:lumMod val="75000"/>
                    <a:lumOff val="25000"/>
                  </a:schemeClr>
                </a:solidFill>
                <a:latin typeface="+mn-lt"/>
                <a:ea typeface="Arial Unicode MS" pitchFamily="34" charset="-128"/>
                <a:cs typeface="Arial Unicode MS" pitchFamily="34" charset="-128"/>
              </a:defRPr>
            </a:lvl1pPr>
          </a:lstStyle>
          <a:p>
            <a:r>
              <a:rPr lang="en-US" dirty="0"/>
              <a:t>Click to edit Master title</a:t>
            </a:r>
            <a:endParaRPr lang="el-GR" dirty="0"/>
          </a:p>
        </p:txBody>
      </p:sp>
      <p:sp>
        <p:nvSpPr>
          <p:cNvPr id="531484" name="Rectangle 28"/>
          <p:cNvSpPr>
            <a:spLocks noGrp="1" noChangeArrowheads="1"/>
          </p:cNvSpPr>
          <p:nvPr>
            <p:ph type="subTitle" sz="quarter" idx="1" hasCustomPrompt="1"/>
          </p:nvPr>
        </p:nvSpPr>
        <p:spPr>
          <a:xfrm>
            <a:off x="367176" y="4870305"/>
            <a:ext cx="6076950" cy="1042988"/>
          </a:xfrm>
        </p:spPr>
        <p:txBody>
          <a:bodyPr lIns="91440" tIns="45720" rIns="91440" bIns="45720"/>
          <a:lstStyle>
            <a:lvl1pPr marL="0" indent="0" algn="r">
              <a:buFont typeface="Wingdings" pitchFamily="2" charset="2"/>
              <a:buNone/>
              <a:defRPr sz="1600" b="1">
                <a:solidFill>
                  <a:schemeClr val="tx1">
                    <a:lumMod val="75000"/>
                    <a:lumOff val="25000"/>
                  </a:schemeClr>
                </a:solidFill>
                <a:latin typeface="+mn-lt"/>
                <a:ea typeface="Arial Unicode MS" pitchFamily="34" charset="-128"/>
                <a:cs typeface="Arial Unicode MS" pitchFamily="34" charset="-128"/>
              </a:defRPr>
            </a:lvl1pPr>
          </a:lstStyle>
          <a:p>
            <a:r>
              <a:rPr lang="en-US" dirty="0" smtClean="0"/>
              <a:t>&lt;Name&gt;&lt;Position&gt;&lt;Organization&gt;&lt;e-mail&gt;</a:t>
            </a:r>
            <a:endParaRPr lang="el-GR" dirty="0"/>
          </a:p>
        </p:txBody>
      </p:sp>
      <p:sp>
        <p:nvSpPr>
          <p:cNvPr id="8" name="Rectangle 7"/>
          <p:cNvSpPr>
            <a:spLocks noGrp="1" noChangeArrowheads="1"/>
          </p:cNvSpPr>
          <p:nvPr>
            <p:ph type="ftr" sz="quarter" idx="10"/>
          </p:nvPr>
        </p:nvSpPr>
        <p:spPr>
          <a:xfrm>
            <a:off x="0" y="6578600"/>
            <a:ext cx="9906000" cy="293688"/>
          </a:xfrm>
          <a:solidFill>
            <a:srgbClr val="FA7F34"/>
          </a:solidFill>
        </p:spPr>
        <p:txBody>
          <a:bodyPr/>
          <a:lstStyle>
            <a:lvl1pPr>
              <a:defRPr sz="1200" smtClean="0">
                <a:solidFill>
                  <a:schemeClr val="bg1"/>
                </a:solidFill>
                <a:latin typeface="+mn-lt"/>
                <a:ea typeface="Arial Unicode MS" pitchFamily="34" charset="-128"/>
                <a:cs typeface="Arial Unicode MS" pitchFamily="34" charset="-128"/>
              </a:defRPr>
            </a:lvl1pPr>
          </a:lstStyle>
          <a:p>
            <a:pPr>
              <a:defRPr/>
            </a:pPr>
            <a:r>
              <a:rPr lang="en-US" smtClean="0"/>
              <a:t>Life Science and Climatology national training      2</a:t>
            </a:r>
            <a:endParaRPr lang="el-GR"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solidFill>
                  <a:schemeClr val="tx1">
                    <a:lumMod val="85000"/>
                    <a:lumOff val="15000"/>
                  </a:schemeClr>
                </a:solidFill>
                <a:latin typeface="Arial Unicode MS" pitchFamily="34" charset="-128"/>
                <a:ea typeface="Arial Unicode MS" pitchFamily="34" charset="-128"/>
                <a:cs typeface="Arial Unicode MS" pitchFamily="34" charset="-128"/>
              </a:defRPr>
            </a:lvl1pPr>
            <a:lvl2pPr>
              <a:defRPr>
                <a:solidFill>
                  <a:schemeClr val="tx1">
                    <a:lumMod val="85000"/>
                    <a:lumOff val="15000"/>
                  </a:schemeClr>
                </a:solidFill>
                <a:latin typeface="Arial Unicode MS" pitchFamily="34" charset="-128"/>
                <a:ea typeface="Arial Unicode MS" pitchFamily="34" charset="-128"/>
                <a:cs typeface="Arial Unicode MS" pitchFamily="34" charset="-128"/>
              </a:defRPr>
            </a:lvl2pPr>
            <a:lvl3pPr>
              <a:defRPr>
                <a:solidFill>
                  <a:schemeClr val="tx1">
                    <a:lumMod val="85000"/>
                    <a:lumOff val="15000"/>
                  </a:schemeClr>
                </a:solidFill>
                <a:latin typeface="Arial Unicode MS" pitchFamily="34" charset="-128"/>
                <a:ea typeface="Arial Unicode MS" pitchFamily="34" charset="-128"/>
                <a:cs typeface="Arial Unicode MS" pitchFamily="34" charset="-128"/>
              </a:defRPr>
            </a:lvl3pPr>
            <a:lvl4pPr>
              <a:defRPr>
                <a:solidFill>
                  <a:schemeClr val="tx1">
                    <a:lumMod val="85000"/>
                    <a:lumOff val="15000"/>
                  </a:schemeClr>
                </a:solidFill>
                <a:latin typeface="Arial Unicode MS" pitchFamily="34" charset="-128"/>
                <a:ea typeface="Arial Unicode MS" pitchFamily="34" charset="-128"/>
                <a:cs typeface="Arial Unicode MS" pitchFamily="34" charset="-128"/>
              </a:defRPr>
            </a:lvl4pPr>
            <a:lvl5pPr>
              <a:defRPr>
                <a:solidFill>
                  <a:schemeClr val="tx1">
                    <a:lumMod val="85000"/>
                    <a:lumOff val="15000"/>
                  </a:schemeClr>
                </a:solidFill>
                <a:latin typeface="Arial Unicode MS" pitchFamily="34" charset="-128"/>
                <a:ea typeface="Arial Unicode MS" pitchFamily="34" charset="-128"/>
                <a:cs typeface="Arial Unicode MS" pitchFamily="34" charset="-12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ftr" sz="quarter" idx="10"/>
          </p:nvPr>
        </p:nvSpPr>
        <p:spPr/>
        <p:txBody>
          <a:bodyPr/>
          <a:lstStyle>
            <a:lvl1pPr>
              <a:defRPr smtClean="0">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1863" y="-4763"/>
            <a:ext cx="2428875" cy="6578601"/>
          </a:xfrm>
        </p:spPr>
        <p:txBody>
          <a:bodyPr vert="eaVert"/>
          <a:lstStyle>
            <a:lvl1pPr>
              <a:defRPr>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763" y="-4763"/>
            <a:ext cx="7134226" cy="6578601"/>
          </a:xfrm>
        </p:spPr>
        <p:txBody>
          <a:bodyPr vert="eaVert"/>
          <a:lstStyle>
            <a:lvl1pPr>
              <a:defRPr>
                <a:solidFill>
                  <a:schemeClr val="tx1">
                    <a:lumMod val="85000"/>
                    <a:lumOff val="15000"/>
                  </a:schemeClr>
                </a:solidFill>
                <a:latin typeface="Arial Unicode MS" pitchFamily="34" charset="-128"/>
                <a:ea typeface="Arial Unicode MS" pitchFamily="34" charset="-128"/>
                <a:cs typeface="Arial Unicode MS" pitchFamily="34" charset="-128"/>
              </a:defRPr>
            </a:lvl1pPr>
            <a:lvl2pPr>
              <a:defRPr>
                <a:solidFill>
                  <a:schemeClr val="tx1">
                    <a:lumMod val="85000"/>
                    <a:lumOff val="15000"/>
                  </a:schemeClr>
                </a:solidFill>
                <a:latin typeface="Arial Unicode MS" pitchFamily="34" charset="-128"/>
                <a:ea typeface="Arial Unicode MS" pitchFamily="34" charset="-128"/>
                <a:cs typeface="Arial Unicode MS" pitchFamily="34" charset="-128"/>
              </a:defRPr>
            </a:lvl2pPr>
            <a:lvl3pPr>
              <a:defRPr>
                <a:solidFill>
                  <a:schemeClr val="tx1">
                    <a:lumMod val="85000"/>
                    <a:lumOff val="15000"/>
                  </a:schemeClr>
                </a:solidFill>
                <a:latin typeface="Arial Unicode MS" pitchFamily="34" charset="-128"/>
                <a:ea typeface="Arial Unicode MS" pitchFamily="34" charset="-128"/>
                <a:cs typeface="Arial Unicode MS" pitchFamily="34" charset="-128"/>
              </a:defRPr>
            </a:lvl3pPr>
            <a:lvl4pPr>
              <a:defRPr>
                <a:solidFill>
                  <a:schemeClr val="tx1">
                    <a:lumMod val="85000"/>
                    <a:lumOff val="15000"/>
                  </a:schemeClr>
                </a:solidFill>
                <a:latin typeface="Arial Unicode MS" pitchFamily="34" charset="-128"/>
                <a:ea typeface="Arial Unicode MS" pitchFamily="34" charset="-128"/>
                <a:cs typeface="Arial Unicode MS" pitchFamily="34" charset="-128"/>
              </a:defRPr>
            </a:lvl4pPr>
            <a:lvl5pPr>
              <a:defRPr>
                <a:solidFill>
                  <a:schemeClr val="tx1">
                    <a:lumMod val="85000"/>
                    <a:lumOff val="15000"/>
                  </a:schemeClr>
                </a:solidFill>
                <a:latin typeface="Arial Unicode MS" pitchFamily="34" charset="-128"/>
                <a:ea typeface="Arial Unicode MS" pitchFamily="34" charset="-128"/>
                <a:cs typeface="Arial Unicode MS" pitchFamily="34" charset="-12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a:ln/>
        </p:spPr>
        <p:txBody>
          <a:bodyPr/>
          <a:lstStyle>
            <a:lvl1pPr>
              <a:defRPr>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A7F34"/>
          </a:solidFill>
        </p:spPr>
        <p:txBody>
          <a:bodyPr/>
          <a:lstStyle>
            <a:lvl1pPr>
              <a:defRPr>
                <a:solidFill>
                  <a:schemeClr val="bg1"/>
                </a:solidFill>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ftr" sz="quarter" idx="10"/>
          </p:nvPr>
        </p:nvSpPr>
        <p:spPr>
          <a:solidFill>
            <a:srgbClr val="FA7F34"/>
          </a:solidFill>
        </p:spPr>
        <p:txBody>
          <a:bodyPr/>
          <a:lstStyle>
            <a:lvl1pPr>
              <a:defRPr smtClean="0">
                <a:solidFill>
                  <a:schemeClr val="bg1"/>
                </a:solidFill>
              </a:defRPr>
            </a:lvl1pPr>
          </a:lstStyle>
          <a:p>
            <a:pPr>
              <a:defRPr/>
            </a:pPr>
            <a:r>
              <a:rPr lang="en-US" smtClean="0"/>
              <a:t>Life Science and Climatology national training      2</a:t>
            </a:r>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atin typeface="+mn-lt"/>
                <a:ea typeface="Arial Unicode MS" pitchFamily="34" charset="-128"/>
                <a:cs typeface="Arial Unicode MS" pitchFamily="34" charset="-128"/>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5" name="Rectangle 4"/>
          <p:cNvSpPr>
            <a:spLocks noGrp="1" noChangeArrowheads="1"/>
          </p:cNvSpPr>
          <p:nvPr>
            <p:ph type="ftr" sz="quarter" idx="10"/>
          </p:nvPr>
        </p:nvSpPr>
        <p:spPr/>
        <p:txBody>
          <a:bodyPr/>
          <a:lstStyle>
            <a:lvl1pPr>
              <a:defRPr smtClean="0">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92088" y="1652588"/>
            <a:ext cx="4683125" cy="4921250"/>
          </a:xfrm>
        </p:spPr>
        <p:txBody>
          <a:bodyPr/>
          <a:lstStyle>
            <a:lvl1pPr>
              <a:defRPr sz="2800">
                <a:solidFill>
                  <a:schemeClr val="tx1">
                    <a:lumMod val="85000"/>
                    <a:lumOff val="15000"/>
                  </a:schemeClr>
                </a:solidFill>
                <a:latin typeface="+mn-lt"/>
                <a:ea typeface="Arial Unicode MS" pitchFamily="34" charset="-128"/>
                <a:cs typeface="Arial Unicode MS" pitchFamily="34" charset="-128"/>
              </a:defRPr>
            </a:lvl1pPr>
            <a:lvl2pPr>
              <a:defRPr sz="2400">
                <a:solidFill>
                  <a:schemeClr val="tx1">
                    <a:lumMod val="85000"/>
                    <a:lumOff val="15000"/>
                  </a:schemeClr>
                </a:solidFill>
                <a:latin typeface="+mn-lt"/>
                <a:ea typeface="Arial Unicode MS" pitchFamily="34" charset="-128"/>
                <a:cs typeface="Arial Unicode MS" pitchFamily="34" charset="-128"/>
              </a:defRPr>
            </a:lvl2pPr>
            <a:lvl3pPr>
              <a:defRPr sz="2000">
                <a:solidFill>
                  <a:schemeClr val="tx1">
                    <a:lumMod val="85000"/>
                    <a:lumOff val="15000"/>
                  </a:schemeClr>
                </a:solidFill>
                <a:latin typeface="+mn-lt"/>
                <a:ea typeface="Arial Unicode MS" pitchFamily="34" charset="-128"/>
                <a:cs typeface="Arial Unicode MS" pitchFamily="34" charset="-128"/>
              </a:defRPr>
            </a:lvl3pPr>
            <a:lvl4pPr>
              <a:defRPr sz="1800">
                <a:solidFill>
                  <a:schemeClr val="tx1">
                    <a:lumMod val="85000"/>
                    <a:lumOff val="15000"/>
                  </a:schemeClr>
                </a:solidFill>
                <a:latin typeface="+mn-lt"/>
                <a:ea typeface="Arial Unicode MS" pitchFamily="34" charset="-128"/>
                <a:cs typeface="Arial Unicode MS" pitchFamily="34" charset="-128"/>
              </a:defRPr>
            </a:lvl4pPr>
            <a:lvl5pPr>
              <a:defRPr sz="1800">
                <a:solidFill>
                  <a:schemeClr val="tx1">
                    <a:lumMod val="85000"/>
                    <a:lumOff val="15000"/>
                  </a:schemeClr>
                </a:solidFill>
                <a:latin typeface="+mn-lt"/>
                <a:ea typeface="Arial Unicode MS" pitchFamily="34" charset="-128"/>
                <a:cs typeface="Arial Unicode MS" pitchFamily="34" charset="-128"/>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027613" y="1652588"/>
            <a:ext cx="4683125" cy="4921250"/>
          </a:xfrm>
        </p:spPr>
        <p:txBody>
          <a:bodyPr/>
          <a:lstStyle>
            <a:lvl1pPr>
              <a:defRPr sz="2800">
                <a:solidFill>
                  <a:schemeClr val="tx1">
                    <a:lumMod val="85000"/>
                    <a:lumOff val="15000"/>
                  </a:schemeClr>
                </a:solidFill>
                <a:latin typeface="+mn-lt"/>
                <a:ea typeface="Arial Unicode MS" pitchFamily="34" charset="-128"/>
                <a:cs typeface="Arial Unicode MS" pitchFamily="34" charset="-128"/>
              </a:defRPr>
            </a:lvl1pPr>
            <a:lvl2pPr>
              <a:defRPr sz="2400">
                <a:solidFill>
                  <a:schemeClr val="tx1">
                    <a:lumMod val="85000"/>
                    <a:lumOff val="15000"/>
                  </a:schemeClr>
                </a:solidFill>
                <a:latin typeface="+mn-lt"/>
                <a:ea typeface="Arial Unicode MS" pitchFamily="34" charset="-128"/>
                <a:cs typeface="Arial Unicode MS" pitchFamily="34" charset="-128"/>
              </a:defRPr>
            </a:lvl2pPr>
            <a:lvl3pPr>
              <a:defRPr sz="2000">
                <a:solidFill>
                  <a:schemeClr val="tx1">
                    <a:lumMod val="85000"/>
                    <a:lumOff val="15000"/>
                  </a:schemeClr>
                </a:solidFill>
                <a:latin typeface="+mn-lt"/>
                <a:ea typeface="Arial Unicode MS" pitchFamily="34" charset="-128"/>
                <a:cs typeface="Arial Unicode MS" pitchFamily="34" charset="-128"/>
              </a:defRPr>
            </a:lvl3pPr>
            <a:lvl4pPr>
              <a:defRPr sz="1800">
                <a:solidFill>
                  <a:schemeClr val="tx1">
                    <a:lumMod val="85000"/>
                    <a:lumOff val="15000"/>
                  </a:schemeClr>
                </a:solidFill>
                <a:latin typeface="+mn-lt"/>
                <a:ea typeface="Arial Unicode MS" pitchFamily="34" charset="-128"/>
                <a:cs typeface="Arial Unicode MS" pitchFamily="34" charset="-128"/>
              </a:defRPr>
            </a:lvl4pPr>
            <a:lvl5pPr>
              <a:defRPr sz="1800">
                <a:solidFill>
                  <a:schemeClr val="tx1">
                    <a:lumMod val="85000"/>
                    <a:lumOff val="15000"/>
                  </a:schemeClr>
                </a:solidFill>
                <a:latin typeface="+mn-lt"/>
                <a:ea typeface="Arial Unicode MS" pitchFamily="34" charset="-128"/>
                <a:cs typeface="Arial Unicode MS" pitchFamily="34" charset="-128"/>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5"/>
          <p:cNvSpPr>
            <a:spLocks noGrp="1" noChangeArrowheads="1"/>
          </p:cNvSpPr>
          <p:nvPr>
            <p:ph type="ftr" sz="quarter" idx="10"/>
          </p:nvPr>
        </p:nvSpPr>
        <p:spPr/>
        <p:txBody>
          <a:bodyPr/>
          <a:lstStyle>
            <a:lvl1pPr>
              <a:defRPr smtClean="0">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solidFill>
                  <a:schemeClr val="tx1">
                    <a:lumMod val="85000"/>
                    <a:lumOff val="15000"/>
                  </a:schemeClr>
                </a:solidFill>
                <a:latin typeface="Arial Unicode MS" pitchFamily="34" charset="-128"/>
                <a:ea typeface="Arial Unicode MS" pitchFamily="34" charset="-128"/>
                <a:cs typeface="Arial Unicode MS" pitchFamily="34"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solidFill>
                  <a:schemeClr val="tx1">
                    <a:lumMod val="85000"/>
                    <a:lumOff val="15000"/>
                  </a:schemeClr>
                </a:solidFill>
                <a:latin typeface="Arial Unicode MS" pitchFamily="34" charset="-128"/>
                <a:ea typeface="Arial Unicode MS" pitchFamily="34" charset="-128"/>
                <a:cs typeface="Arial Unicode MS" pitchFamily="34" charset="-128"/>
              </a:defRPr>
            </a:lvl1pPr>
            <a:lvl2pPr>
              <a:defRPr sz="2000">
                <a:solidFill>
                  <a:schemeClr val="tx1">
                    <a:lumMod val="85000"/>
                    <a:lumOff val="15000"/>
                  </a:schemeClr>
                </a:solidFill>
                <a:latin typeface="Arial Unicode MS" pitchFamily="34" charset="-128"/>
                <a:ea typeface="Arial Unicode MS" pitchFamily="34" charset="-128"/>
                <a:cs typeface="Arial Unicode MS" pitchFamily="34" charset="-128"/>
              </a:defRPr>
            </a:lvl2pPr>
            <a:lvl3pPr>
              <a:defRPr sz="1800">
                <a:solidFill>
                  <a:schemeClr val="tx1">
                    <a:lumMod val="85000"/>
                    <a:lumOff val="15000"/>
                  </a:schemeClr>
                </a:solidFill>
                <a:latin typeface="Arial Unicode MS" pitchFamily="34" charset="-128"/>
                <a:ea typeface="Arial Unicode MS" pitchFamily="34" charset="-128"/>
                <a:cs typeface="Arial Unicode MS" pitchFamily="34" charset="-128"/>
              </a:defRPr>
            </a:lvl3pPr>
            <a:lvl4pPr>
              <a:defRPr sz="1600">
                <a:solidFill>
                  <a:schemeClr val="tx1">
                    <a:lumMod val="85000"/>
                    <a:lumOff val="15000"/>
                  </a:schemeClr>
                </a:solidFill>
                <a:latin typeface="Arial Unicode MS" pitchFamily="34" charset="-128"/>
                <a:ea typeface="Arial Unicode MS" pitchFamily="34" charset="-128"/>
                <a:cs typeface="Arial Unicode MS" pitchFamily="34" charset="-128"/>
              </a:defRPr>
            </a:lvl4pPr>
            <a:lvl5pPr>
              <a:defRPr sz="1600">
                <a:solidFill>
                  <a:schemeClr val="tx1">
                    <a:lumMod val="85000"/>
                    <a:lumOff val="15000"/>
                  </a:schemeClr>
                </a:solidFill>
                <a:latin typeface="Arial Unicode MS" pitchFamily="34" charset="-128"/>
                <a:ea typeface="Arial Unicode MS" pitchFamily="34" charset="-128"/>
                <a:cs typeface="Arial Unicode MS" pitchFamily="34" charset="-128"/>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solidFill>
                  <a:schemeClr val="tx1">
                    <a:lumMod val="85000"/>
                    <a:lumOff val="15000"/>
                  </a:schemeClr>
                </a:solidFill>
                <a:latin typeface="Arial Unicode MS" pitchFamily="34" charset="-128"/>
                <a:ea typeface="Arial Unicode MS" pitchFamily="34" charset="-128"/>
                <a:cs typeface="Arial Unicode MS" pitchFamily="34"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solidFill>
                  <a:schemeClr val="tx1">
                    <a:lumMod val="85000"/>
                    <a:lumOff val="15000"/>
                  </a:schemeClr>
                </a:solidFill>
                <a:latin typeface="Arial Unicode MS" pitchFamily="34" charset="-128"/>
                <a:ea typeface="Arial Unicode MS" pitchFamily="34" charset="-128"/>
                <a:cs typeface="Arial Unicode MS" pitchFamily="34" charset="-128"/>
              </a:defRPr>
            </a:lvl1pPr>
            <a:lvl2pPr>
              <a:defRPr sz="2000">
                <a:solidFill>
                  <a:schemeClr val="tx1">
                    <a:lumMod val="85000"/>
                    <a:lumOff val="15000"/>
                  </a:schemeClr>
                </a:solidFill>
                <a:latin typeface="Arial Unicode MS" pitchFamily="34" charset="-128"/>
                <a:ea typeface="Arial Unicode MS" pitchFamily="34" charset="-128"/>
                <a:cs typeface="Arial Unicode MS" pitchFamily="34" charset="-128"/>
              </a:defRPr>
            </a:lvl2pPr>
            <a:lvl3pPr>
              <a:defRPr sz="1800">
                <a:solidFill>
                  <a:schemeClr val="tx1">
                    <a:lumMod val="85000"/>
                    <a:lumOff val="15000"/>
                  </a:schemeClr>
                </a:solidFill>
                <a:latin typeface="Arial Unicode MS" pitchFamily="34" charset="-128"/>
                <a:ea typeface="Arial Unicode MS" pitchFamily="34" charset="-128"/>
                <a:cs typeface="Arial Unicode MS" pitchFamily="34" charset="-128"/>
              </a:defRPr>
            </a:lvl3pPr>
            <a:lvl4pPr>
              <a:defRPr sz="1600">
                <a:solidFill>
                  <a:schemeClr val="tx1">
                    <a:lumMod val="85000"/>
                    <a:lumOff val="15000"/>
                  </a:schemeClr>
                </a:solidFill>
                <a:latin typeface="Arial Unicode MS" pitchFamily="34" charset="-128"/>
                <a:ea typeface="Arial Unicode MS" pitchFamily="34" charset="-128"/>
                <a:cs typeface="Arial Unicode MS" pitchFamily="34" charset="-128"/>
              </a:defRPr>
            </a:lvl4pPr>
            <a:lvl5pPr>
              <a:defRPr sz="1600">
                <a:solidFill>
                  <a:schemeClr val="tx1">
                    <a:lumMod val="85000"/>
                    <a:lumOff val="15000"/>
                  </a:schemeClr>
                </a:solidFill>
                <a:latin typeface="Arial Unicode MS" pitchFamily="34" charset="-128"/>
                <a:ea typeface="Arial Unicode MS" pitchFamily="34" charset="-128"/>
                <a:cs typeface="Arial Unicode MS" pitchFamily="34" charset="-128"/>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5"/>
          <p:cNvSpPr>
            <a:spLocks noGrp="1" noChangeArrowheads="1"/>
          </p:cNvSpPr>
          <p:nvPr>
            <p:ph type="ftr" sz="quarter" idx="10"/>
          </p:nvPr>
        </p:nvSpPr>
        <p:spPr>
          <a:ln/>
        </p:spPr>
        <p:txBody>
          <a:bodyPr/>
          <a:lstStyle>
            <a:lvl1pPr>
              <a:defRPr>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Rectangle 3"/>
          <p:cNvSpPr>
            <a:spLocks noGrp="1" noChangeArrowheads="1"/>
          </p:cNvSpPr>
          <p:nvPr>
            <p:ph type="ftr" sz="quarter" idx="10"/>
          </p:nvPr>
        </p:nvSpPr>
        <p:spPr/>
        <p:txBody>
          <a:bodyPr/>
          <a:lstStyle>
            <a:lvl1pPr>
              <a:defRPr smtClean="0">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7200" cy="5853113"/>
          </a:xfrm>
        </p:spPr>
        <p:txBody>
          <a:bodyPr/>
          <a:lstStyle>
            <a:lvl1pPr>
              <a:defRPr sz="3200">
                <a:solidFill>
                  <a:schemeClr val="tx1">
                    <a:lumMod val="85000"/>
                    <a:lumOff val="15000"/>
                  </a:schemeClr>
                </a:solidFill>
                <a:latin typeface="Arial Unicode MS" pitchFamily="34" charset="-128"/>
                <a:ea typeface="Arial Unicode MS" pitchFamily="34" charset="-128"/>
                <a:cs typeface="Arial Unicode MS" pitchFamily="34" charset="-128"/>
              </a:defRPr>
            </a:lvl1pPr>
            <a:lvl2pPr>
              <a:defRPr sz="2800">
                <a:solidFill>
                  <a:schemeClr val="tx1">
                    <a:lumMod val="85000"/>
                    <a:lumOff val="15000"/>
                  </a:schemeClr>
                </a:solidFill>
                <a:latin typeface="Arial Unicode MS" pitchFamily="34" charset="-128"/>
                <a:ea typeface="Arial Unicode MS" pitchFamily="34" charset="-128"/>
                <a:cs typeface="Arial Unicode MS" pitchFamily="34" charset="-128"/>
              </a:defRPr>
            </a:lvl2pPr>
            <a:lvl3pPr>
              <a:defRPr sz="2400">
                <a:solidFill>
                  <a:schemeClr val="tx1">
                    <a:lumMod val="85000"/>
                    <a:lumOff val="15000"/>
                  </a:schemeClr>
                </a:solidFill>
                <a:latin typeface="Arial Unicode MS" pitchFamily="34" charset="-128"/>
                <a:ea typeface="Arial Unicode MS" pitchFamily="34" charset="-128"/>
                <a:cs typeface="Arial Unicode MS" pitchFamily="34" charset="-128"/>
              </a:defRPr>
            </a:lvl3pPr>
            <a:lvl4pPr>
              <a:defRPr sz="2000">
                <a:solidFill>
                  <a:schemeClr val="tx1">
                    <a:lumMod val="85000"/>
                    <a:lumOff val="15000"/>
                  </a:schemeClr>
                </a:solidFill>
                <a:latin typeface="Arial Unicode MS" pitchFamily="34" charset="-128"/>
                <a:ea typeface="Arial Unicode MS" pitchFamily="34" charset="-128"/>
                <a:cs typeface="Arial Unicode MS" pitchFamily="34" charset="-128"/>
              </a:defRPr>
            </a:lvl4pPr>
            <a:lvl5pPr>
              <a:defRPr sz="2000">
                <a:solidFill>
                  <a:schemeClr val="tx1">
                    <a:lumMod val="85000"/>
                    <a:lumOff val="15000"/>
                  </a:schemeClr>
                </a:solidFill>
                <a:latin typeface="Arial Unicode MS" pitchFamily="34" charset="-128"/>
                <a:ea typeface="Arial Unicode MS" pitchFamily="34" charset="-128"/>
                <a:cs typeface="Arial Unicode MS" pitchFamily="34" charset="-128"/>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solidFill>
                  <a:schemeClr val="tx1">
                    <a:lumMod val="85000"/>
                    <a:lumOff val="15000"/>
                  </a:schemeClr>
                </a:solidFill>
                <a:latin typeface="Arial Unicode MS" pitchFamily="34" charset="-128"/>
                <a:ea typeface="Arial Unicode MS" pitchFamily="34" charset="-128"/>
                <a:cs typeface="Arial Unicode MS" pitchFamily="34"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5"/>
          <p:cNvSpPr>
            <a:spLocks noGrp="1" noChangeArrowheads="1"/>
          </p:cNvSpPr>
          <p:nvPr>
            <p:ph type="ftr" sz="quarter" idx="10"/>
          </p:nvPr>
        </p:nvSpPr>
        <p:spPr>
          <a:ln/>
        </p:spPr>
        <p:txBody>
          <a:bodyPr/>
          <a:lstStyle>
            <a:lvl1pPr>
              <a:defRPr>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atin typeface="Arial Unicode MS" pitchFamily="34" charset="-128"/>
                <a:ea typeface="Arial Unicode MS" pitchFamily="34" charset="-128"/>
                <a:cs typeface="Arial Unicode MS" pitchFamily="34" charset="-128"/>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solidFill>
                  <a:schemeClr val="tx1">
                    <a:lumMod val="85000"/>
                    <a:lumOff val="15000"/>
                  </a:schemeClr>
                </a:solidFill>
                <a:latin typeface="Arial Unicode MS" pitchFamily="34" charset="-128"/>
                <a:ea typeface="Arial Unicode MS" pitchFamily="34" charset="-128"/>
                <a:cs typeface="Arial Unicode MS" pitchFamily="34"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Rectangle 5"/>
          <p:cNvSpPr>
            <a:spLocks noGrp="1" noChangeArrowheads="1"/>
          </p:cNvSpPr>
          <p:nvPr>
            <p:ph type="ftr" sz="quarter" idx="10"/>
          </p:nvPr>
        </p:nvSpPr>
        <p:spPr/>
        <p:txBody>
          <a:bodyPr/>
          <a:lstStyle>
            <a:lvl1pPr>
              <a:defRPr smtClean="0">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8134351" cy="1125538"/>
          </a:xfrm>
          <a:prstGeom prst="rect">
            <a:avLst/>
          </a:prstGeom>
          <a:solidFill>
            <a:srgbClr val="FA7F34"/>
          </a:solidFill>
          <a:ln w="9525">
            <a:solidFill>
              <a:schemeClr val="accent6">
                <a:lumMod val="50000"/>
              </a:schemeClr>
            </a:solidFill>
            <a:miter lim="800000"/>
            <a:headEnd/>
            <a:tailEnd/>
          </a:ln>
        </p:spPr>
        <p:txBody>
          <a:bodyPr vert="horz" wrap="square" lIns="95785" tIns="47892" rIns="95785" bIns="47892" numCol="1" anchor="ctr" anchorCtr="0" compatLnSpc="1">
            <a:prstTxWarp prst="textNoShape">
              <a:avLst/>
            </a:prstTxWarp>
          </a:bodyPr>
          <a:lstStyle/>
          <a:p>
            <a:pPr lvl="0"/>
            <a:r>
              <a:rPr lang="el-GR" dirty="0" err="1" smtClean="0"/>
              <a:t>Click</a:t>
            </a:r>
            <a:r>
              <a:rPr lang="el-GR" dirty="0" smtClean="0"/>
              <a:t> </a:t>
            </a:r>
            <a:r>
              <a:rPr lang="el-GR" dirty="0" err="1" smtClean="0"/>
              <a:t>to</a:t>
            </a:r>
            <a:r>
              <a:rPr lang="el-GR" dirty="0" smtClean="0"/>
              <a:t> </a:t>
            </a:r>
            <a:r>
              <a:rPr lang="el-GR" dirty="0" err="1" smtClean="0"/>
              <a:t>edit</a:t>
            </a:r>
            <a:r>
              <a:rPr lang="el-GR" dirty="0" smtClean="0"/>
              <a:t> </a:t>
            </a:r>
            <a:r>
              <a:rPr lang="el-GR" dirty="0" err="1" smtClean="0"/>
              <a:t>Master</a:t>
            </a:r>
            <a:r>
              <a:rPr lang="el-GR" dirty="0" smtClean="0"/>
              <a:t> </a:t>
            </a:r>
            <a:r>
              <a:rPr lang="el-GR" dirty="0" err="1" smtClean="0"/>
              <a:t>title</a:t>
            </a:r>
            <a:r>
              <a:rPr lang="el-GR" dirty="0" smtClean="0"/>
              <a:t> </a:t>
            </a:r>
            <a:r>
              <a:rPr lang="el-GR" dirty="0" err="1" smtClean="0"/>
              <a:t>style</a:t>
            </a:r>
            <a:endParaRPr lang="el-GR" dirty="0" smtClean="0"/>
          </a:p>
        </p:txBody>
      </p:sp>
      <p:sp>
        <p:nvSpPr>
          <p:cNvPr id="1027" name="Rectangle 3"/>
          <p:cNvSpPr>
            <a:spLocks noGrp="1" noChangeArrowheads="1"/>
          </p:cNvSpPr>
          <p:nvPr>
            <p:ph type="body" idx="1"/>
          </p:nvPr>
        </p:nvSpPr>
        <p:spPr bwMode="auto">
          <a:xfrm>
            <a:off x="192088" y="1652588"/>
            <a:ext cx="9518650" cy="4921250"/>
          </a:xfrm>
          <a:prstGeom prst="rect">
            <a:avLst/>
          </a:prstGeom>
          <a:noFill/>
          <a:ln w="9525">
            <a:noFill/>
            <a:miter lim="800000"/>
            <a:headEnd/>
            <a:tailEnd/>
          </a:ln>
        </p:spPr>
        <p:txBody>
          <a:bodyPr vert="horz" wrap="square" lIns="95785" tIns="47892" rIns="95785" bIns="47892" numCol="1" anchor="t" anchorCtr="0" compatLnSpc="1">
            <a:prstTxWarp prst="textNoShape">
              <a:avLst/>
            </a:prstTxWarp>
          </a:bodyPr>
          <a:lstStyle/>
          <a:p>
            <a:pPr lvl="0"/>
            <a:r>
              <a:rPr lang="el-GR" dirty="0" err="1" smtClean="0"/>
              <a:t>Click</a:t>
            </a:r>
            <a:r>
              <a:rPr lang="el-GR" dirty="0" smtClean="0"/>
              <a:t> </a:t>
            </a:r>
            <a:r>
              <a:rPr lang="el-GR" dirty="0" err="1" smtClean="0"/>
              <a:t>to</a:t>
            </a:r>
            <a:r>
              <a:rPr lang="el-GR" dirty="0" smtClean="0"/>
              <a:t> </a:t>
            </a:r>
            <a:r>
              <a:rPr lang="el-GR" dirty="0" err="1" smtClean="0"/>
              <a:t>edit</a:t>
            </a:r>
            <a:r>
              <a:rPr lang="el-GR" dirty="0" smtClean="0"/>
              <a:t> </a:t>
            </a:r>
            <a:r>
              <a:rPr lang="el-GR" dirty="0" err="1" smtClean="0"/>
              <a:t>Master</a:t>
            </a:r>
            <a:r>
              <a:rPr lang="el-GR" dirty="0" smtClean="0"/>
              <a:t> </a:t>
            </a:r>
            <a:r>
              <a:rPr lang="el-GR" dirty="0" err="1" smtClean="0"/>
              <a:t>text</a:t>
            </a:r>
            <a:r>
              <a:rPr lang="el-GR" dirty="0" smtClean="0"/>
              <a:t> </a:t>
            </a:r>
            <a:r>
              <a:rPr lang="el-GR" dirty="0" err="1" smtClean="0"/>
              <a:t>styles</a:t>
            </a:r>
            <a:endParaRPr lang="el-GR" dirty="0" smtClean="0"/>
          </a:p>
          <a:p>
            <a:pPr lvl="1"/>
            <a:r>
              <a:rPr lang="el-GR" dirty="0" err="1" smtClean="0"/>
              <a:t>Second</a:t>
            </a:r>
            <a:r>
              <a:rPr lang="el-GR" dirty="0" smtClean="0"/>
              <a:t> </a:t>
            </a:r>
            <a:r>
              <a:rPr lang="el-GR" dirty="0" err="1" smtClean="0"/>
              <a:t>level</a:t>
            </a:r>
            <a:endParaRPr lang="el-GR" dirty="0" smtClean="0"/>
          </a:p>
          <a:p>
            <a:pPr lvl="2"/>
            <a:r>
              <a:rPr lang="el-GR" dirty="0" err="1" smtClean="0"/>
              <a:t>Third</a:t>
            </a:r>
            <a:r>
              <a:rPr lang="el-GR" dirty="0" smtClean="0"/>
              <a:t> </a:t>
            </a:r>
            <a:r>
              <a:rPr lang="el-GR" dirty="0" err="1" smtClean="0"/>
              <a:t>level</a:t>
            </a:r>
            <a:endParaRPr lang="el-GR" dirty="0" smtClean="0"/>
          </a:p>
        </p:txBody>
      </p:sp>
      <p:sp>
        <p:nvSpPr>
          <p:cNvPr id="7" name="Rectangle 5"/>
          <p:cNvSpPr>
            <a:spLocks noGrp="1" noChangeArrowheads="1"/>
          </p:cNvSpPr>
          <p:nvPr>
            <p:ph type="ftr" sz="quarter" idx="3"/>
          </p:nvPr>
        </p:nvSpPr>
        <p:spPr bwMode="auto">
          <a:xfrm>
            <a:off x="0" y="6564313"/>
            <a:ext cx="9906000" cy="293687"/>
          </a:xfrm>
          <a:prstGeom prst="rect">
            <a:avLst/>
          </a:prstGeom>
          <a:solidFill>
            <a:srgbClr val="FA7F34"/>
          </a:solidFill>
          <a:ln w="9525">
            <a:noFill/>
            <a:miter lim="800000"/>
            <a:headEnd/>
            <a:tailEnd/>
          </a:ln>
          <a:effectLst/>
        </p:spPr>
        <p:txBody>
          <a:bodyPr vert="horz" wrap="square" lIns="95785" tIns="47892" rIns="95785" bIns="47892" numCol="1" anchor="t" anchorCtr="0" compatLnSpc="1">
            <a:prstTxWarp prst="textNoShape">
              <a:avLst/>
            </a:prstTxWarp>
          </a:bodyPr>
          <a:lstStyle>
            <a:lvl1pPr algn="ctr" eaLnBrk="0" hangingPunct="0">
              <a:spcBef>
                <a:spcPct val="0"/>
              </a:spcBef>
              <a:defRPr sz="1300" b="0" smtClean="0">
                <a:solidFill>
                  <a:schemeClr val="bg1"/>
                </a:solidFill>
                <a:latin typeface="Arial Unicode MS" pitchFamily="34" charset="-128"/>
                <a:ea typeface="Arial Unicode MS" pitchFamily="34" charset="-128"/>
                <a:cs typeface="Arial Unicode MS" pitchFamily="34" charset="-128"/>
              </a:defRPr>
            </a:lvl1pPr>
          </a:lstStyle>
          <a:p>
            <a:pPr>
              <a:defRPr/>
            </a:pPr>
            <a:r>
              <a:rPr lang="en-US" smtClean="0">
                <a:latin typeface="+mn-lt"/>
              </a:rPr>
              <a:t>Life Science and Climatology national training      2</a:t>
            </a:r>
            <a:endParaRPr lang="el-GR" dirty="0"/>
          </a:p>
        </p:txBody>
      </p:sp>
      <p:sp>
        <p:nvSpPr>
          <p:cNvPr id="5" name="Rectangle 4"/>
          <p:cNvSpPr>
            <a:spLocks noChangeArrowheads="1"/>
          </p:cNvSpPr>
          <p:nvPr userDrawn="1"/>
        </p:nvSpPr>
        <p:spPr bwMode="auto">
          <a:xfrm>
            <a:off x="0" y="1159828"/>
            <a:ext cx="9906000" cy="49480"/>
          </a:xfrm>
          <a:prstGeom prst="rect">
            <a:avLst/>
          </a:prstGeom>
          <a:solidFill>
            <a:srgbClr val="CF4901"/>
          </a:solidFill>
          <a:ln w="9525">
            <a:noFill/>
            <a:miter lim="800000"/>
            <a:headEnd/>
            <a:tailEnd/>
          </a:ln>
          <a:effectLst/>
        </p:spPr>
        <p:txBody>
          <a:bodyPr lIns="95785" tIns="47892" rIns="95785" bIns="47892"/>
          <a:lstStyle/>
          <a:p>
            <a:pPr algn="ctr" defTabSz="958850" eaLnBrk="0" hangingPunct="0">
              <a:spcBef>
                <a:spcPct val="0"/>
              </a:spcBef>
              <a:defRPr/>
            </a:pPr>
            <a:endParaRPr lang="el-GR" sz="1300" b="0">
              <a:solidFill>
                <a:schemeClr val="bg1"/>
              </a:solidFill>
            </a:endParaRPr>
          </a:p>
        </p:txBody>
      </p:sp>
      <p:sp>
        <p:nvSpPr>
          <p:cNvPr id="6" name="Rectangle 9"/>
          <p:cNvSpPr>
            <a:spLocks noChangeArrowheads="1"/>
          </p:cNvSpPr>
          <p:nvPr userDrawn="1"/>
        </p:nvSpPr>
        <p:spPr bwMode="auto">
          <a:xfrm>
            <a:off x="0" y="1114301"/>
            <a:ext cx="9906000" cy="49480"/>
          </a:xfrm>
          <a:prstGeom prst="rect">
            <a:avLst/>
          </a:prstGeom>
          <a:solidFill>
            <a:schemeClr val="accent5">
              <a:lumMod val="75000"/>
            </a:schemeClr>
          </a:solidFill>
          <a:ln w="9525">
            <a:noFill/>
            <a:miter lim="800000"/>
            <a:headEnd/>
            <a:tailEnd/>
          </a:ln>
          <a:effectLst/>
        </p:spPr>
        <p:txBody>
          <a:bodyPr lIns="95785" tIns="47892" rIns="95785" bIns="47892"/>
          <a:lstStyle/>
          <a:p>
            <a:pPr algn="ctr" defTabSz="958850" eaLnBrk="0" hangingPunct="0">
              <a:spcBef>
                <a:spcPct val="0"/>
              </a:spcBef>
              <a:defRPr/>
            </a:pPr>
            <a:endParaRPr lang="el-GR" sz="1300" b="0">
              <a:solidFill>
                <a:schemeClr val="bg1"/>
              </a:solidFill>
            </a:endParaRP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1" r:id="rId5"/>
    <p:sldLayoutId id="2147483699" r:id="rId6"/>
    <p:sldLayoutId id="2147483692" r:id="rId7"/>
    <p:sldLayoutId id="2147483693" r:id="rId8"/>
    <p:sldLayoutId id="2147483700" r:id="rId9"/>
    <p:sldLayoutId id="2147483701" r:id="rId10"/>
    <p:sldLayoutId id="2147483694" r:id="rId11"/>
  </p:sldLayoutIdLst>
  <p:hf sldNum="0" hdr="0" dt="0"/>
  <p:txStyles>
    <p:titleStyle>
      <a:lvl1pPr algn="r" defTabSz="958850" rtl="0" eaLnBrk="0" fontAlgn="base" hangingPunct="0">
        <a:spcBef>
          <a:spcPct val="0"/>
        </a:spcBef>
        <a:spcAft>
          <a:spcPct val="0"/>
        </a:spcAft>
        <a:defRPr sz="3800" b="1">
          <a:solidFill>
            <a:schemeClr val="bg1"/>
          </a:solidFill>
          <a:latin typeface="+mn-lt"/>
          <a:ea typeface="Arial Unicode MS" pitchFamily="34" charset="-128"/>
          <a:cs typeface="Arial Unicode MS" pitchFamily="34" charset="-128"/>
        </a:defRPr>
      </a:lvl1pPr>
      <a:lvl2pPr algn="r" defTabSz="958850" rtl="0" eaLnBrk="0" fontAlgn="base" hangingPunct="0">
        <a:spcBef>
          <a:spcPct val="0"/>
        </a:spcBef>
        <a:spcAft>
          <a:spcPct val="0"/>
        </a:spcAft>
        <a:defRPr sz="3800" b="1">
          <a:solidFill>
            <a:schemeClr val="bg1"/>
          </a:solidFill>
          <a:latin typeface="Verdana" pitchFamily="34" charset="0"/>
          <a:cs typeface="Arial" charset="0"/>
        </a:defRPr>
      </a:lvl2pPr>
      <a:lvl3pPr algn="r" defTabSz="958850" rtl="0" eaLnBrk="0" fontAlgn="base" hangingPunct="0">
        <a:spcBef>
          <a:spcPct val="0"/>
        </a:spcBef>
        <a:spcAft>
          <a:spcPct val="0"/>
        </a:spcAft>
        <a:defRPr sz="3800" b="1">
          <a:solidFill>
            <a:schemeClr val="bg1"/>
          </a:solidFill>
          <a:latin typeface="Verdana" pitchFamily="34" charset="0"/>
          <a:cs typeface="Arial" charset="0"/>
        </a:defRPr>
      </a:lvl3pPr>
      <a:lvl4pPr algn="r" defTabSz="958850" rtl="0" eaLnBrk="0" fontAlgn="base" hangingPunct="0">
        <a:spcBef>
          <a:spcPct val="0"/>
        </a:spcBef>
        <a:spcAft>
          <a:spcPct val="0"/>
        </a:spcAft>
        <a:defRPr sz="3800" b="1">
          <a:solidFill>
            <a:schemeClr val="bg1"/>
          </a:solidFill>
          <a:latin typeface="Verdana" pitchFamily="34" charset="0"/>
          <a:cs typeface="Arial" charset="0"/>
        </a:defRPr>
      </a:lvl4pPr>
      <a:lvl5pPr algn="r" defTabSz="958850" rtl="0" eaLnBrk="0" fontAlgn="base" hangingPunct="0">
        <a:spcBef>
          <a:spcPct val="0"/>
        </a:spcBef>
        <a:spcAft>
          <a:spcPct val="0"/>
        </a:spcAft>
        <a:defRPr sz="3800" b="1">
          <a:solidFill>
            <a:schemeClr val="bg1"/>
          </a:solidFill>
          <a:latin typeface="Verdana" pitchFamily="34" charset="0"/>
          <a:cs typeface="Arial" charset="0"/>
        </a:defRPr>
      </a:lvl5pPr>
      <a:lvl6pPr marL="457200" algn="r" defTabSz="958850" rtl="0" fontAlgn="base">
        <a:spcBef>
          <a:spcPct val="0"/>
        </a:spcBef>
        <a:spcAft>
          <a:spcPct val="0"/>
        </a:spcAft>
        <a:defRPr sz="3800" b="1">
          <a:solidFill>
            <a:schemeClr val="bg1"/>
          </a:solidFill>
          <a:latin typeface="Arial" charset="0"/>
          <a:cs typeface="Arial" charset="0"/>
        </a:defRPr>
      </a:lvl6pPr>
      <a:lvl7pPr marL="914400" algn="r" defTabSz="958850" rtl="0" fontAlgn="base">
        <a:spcBef>
          <a:spcPct val="0"/>
        </a:spcBef>
        <a:spcAft>
          <a:spcPct val="0"/>
        </a:spcAft>
        <a:defRPr sz="3800" b="1">
          <a:solidFill>
            <a:schemeClr val="bg1"/>
          </a:solidFill>
          <a:latin typeface="Arial" charset="0"/>
          <a:cs typeface="Arial" charset="0"/>
        </a:defRPr>
      </a:lvl7pPr>
      <a:lvl8pPr marL="1371600" algn="r" defTabSz="958850" rtl="0" fontAlgn="base">
        <a:spcBef>
          <a:spcPct val="0"/>
        </a:spcBef>
        <a:spcAft>
          <a:spcPct val="0"/>
        </a:spcAft>
        <a:defRPr sz="3800" b="1">
          <a:solidFill>
            <a:schemeClr val="bg1"/>
          </a:solidFill>
          <a:latin typeface="Arial" charset="0"/>
          <a:cs typeface="Arial" charset="0"/>
        </a:defRPr>
      </a:lvl8pPr>
      <a:lvl9pPr marL="1828800" algn="r" defTabSz="958850" rtl="0" fontAlgn="base">
        <a:spcBef>
          <a:spcPct val="0"/>
        </a:spcBef>
        <a:spcAft>
          <a:spcPct val="0"/>
        </a:spcAft>
        <a:defRPr sz="3800" b="1">
          <a:solidFill>
            <a:schemeClr val="bg1"/>
          </a:solidFill>
          <a:latin typeface="Arial" charset="0"/>
          <a:cs typeface="Arial" charset="0"/>
        </a:defRPr>
      </a:lvl9pPr>
    </p:titleStyle>
    <p:bodyStyle>
      <a:lvl1pPr marL="358775" indent="-358775" algn="l" defTabSz="958850" rtl="0" eaLnBrk="0" fontAlgn="base" hangingPunct="0">
        <a:lnSpc>
          <a:spcPct val="90000"/>
        </a:lnSpc>
        <a:spcBef>
          <a:spcPct val="20000"/>
        </a:spcBef>
        <a:spcAft>
          <a:spcPct val="0"/>
        </a:spcAft>
        <a:buClr>
          <a:srgbClr val="2164A8"/>
        </a:buClr>
        <a:buSzPct val="75000"/>
        <a:buFont typeface="Wingdings" pitchFamily="2" charset="2"/>
        <a:buChar char="q"/>
        <a:defRPr sz="2400">
          <a:solidFill>
            <a:schemeClr val="tx1"/>
          </a:solidFill>
          <a:latin typeface="+mn-lt"/>
          <a:ea typeface="+mn-ea"/>
          <a:cs typeface="+mn-cs"/>
        </a:defRPr>
      </a:lvl1pPr>
      <a:lvl2pPr marL="777875" indent="-300038" algn="l" defTabSz="958850" rtl="0" eaLnBrk="0" fontAlgn="base" hangingPunct="0">
        <a:spcBef>
          <a:spcPct val="20000"/>
        </a:spcBef>
        <a:spcAft>
          <a:spcPct val="0"/>
        </a:spcAft>
        <a:buClr>
          <a:srgbClr val="2164A8"/>
        </a:buClr>
        <a:buSzPct val="75000"/>
        <a:buFont typeface="Wingdings" pitchFamily="2" charset="2"/>
        <a:buChar char="q"/>
        <a:defRPr sz="2000">
          <a:solidFill>
            <a:schemeClr val="tx1"/>
          </a:solidFill>
          <a:latin typeface="+mn-lt"/>
          <a:cs typeface="+mn-cs"/>
        </a:defRPr>
      </a:lvl2pPr>
      <a:lvl3pPr marL="1196975" indent="-238125" algn="l" defTabSz="958850" rtl="0" eaLnBrk="0" fontAlgn="base" hangingPunct="0">
        <a:spcBef>
          <a:spcPct val="20000"/>
        </a:spcBef>
        <a:spcAft>
          <a:spcPct val="0"/>
        </a:spcAft>
        <a:buClr>
          <a:srgbClr val="2164A8"/>
        </a:buClr>
        <a:buSzPct val="75000"/>
        <a:buFont typeface="Wingdings" pitchFamily="2" charset="2"/>
        <a:buChar char="q"/>
        <a:defRPr>
          <a:solidFill>
            <a:schemeClr val="tx1"/>
          </a:solidFill>
          <a:latin typeface="+mn-lt"/>
          <a:cs typeface="+mn-cs"/>
        </a:defRPr>
      </a:lvl3pPr>
      <a:lvl4pPr marL="1674813" indent="-238125" algn="l" defTabSz="958850" rtl="0" eaLnBrk="0" fontAlgn="base" hangingPunct="0">
        <a:spcBef>
          <a:spcPct val="20000"/>
        </a:spcBef>
        <a:spcAft>
          <a:spcPct val="0"/>
        </a:spcAft>
        <a:buChar char="–"/>
        <a:defRPr sz="1600">
          <a:solidFill>
            <a:schemeClr val="tx1"/>
          </a:solidFill>
          <a:latin typeface="+mn-lt"/>
          <a:cs typeface="+mn-cs"/>
        </a:defRPr>
      </a:lvl4pPr>
      <a:lvl5pPr marL="2155825" indent="-239713" algn="l" defTabSz="958850" rtl="0" eaLnBrk="0" fontAlgn="base" hangingPunct="0">
        <a:spcBef>
          <a:spcPct val="20000"/>
        </a:spcBef>
        <a:spcAft>
          <a:spcPct val="0"/>
        </a:spcAft>
        <a:buChar char="»"/>
        <a:defRPr sz="1400">
          <a:solidFill>
            <a:schemeClr val="tx1"/>
          </a:solidFill>
          <a:latin typeface="+mn-lt"/>
          <a:cs typeface="+mn-cs"/>
        </a:defRPr>
      </a:lvl5pPr>
      <a:lvl6pPr marL="2613025" indent="-239713" algn="l" defTabSz="958850" rtl="0" fontAlgn="base">
        <a:spcBef>
          <a:spcPct val="20000"/>
        </a:spcBef>
        <a:spcAft>
          <a:spcPct val="0"/>
        </a:spcAft>
        <a:buChar char="»"/>
        <a:defRPr sz="1400">
          <a:solidFill>
            <a:schemeClr val="tx1"/>
          </a:solidFill>
          <a:latin typeface="+mn-lt"/>
          <a:cs typeface="+mn-cs"/>
        </a:defRPr>
      </a:lvl6pPr>
      <a:lvl7pPr marL="3070225" indent="-239713" algn="l" defTabSz="958850" rtl="0" fontAlgn="base">
        <a:spcBef>
          <a:spcPct val="20000"/>
        </a:spcBef>
        <a:spcAft>
          <a:spcPct val="0"/>
        </a:spcAft>
        <a:buChar char="»"/>
        <a:defRPr sz="1400">
          <a:solidFill>
            <a:schemeClr val="tx1"/>
          </a:solidFill>
          <a:latin typeface="+mn-lt"/>
          <a:cs typeface="+mn-cs"/>
        </a:defRPr>
      </a:lvl7pPr>
      <a:lvl8pPr marL="3527425" indent="-239713" algn="l" defTabSz="958850" rtl="0" fontAlgn="base">
        <a:spcBef>
          <a:spcPct val="20000"/>
        </a:spcBef>
        <a:spcAft>
          <a:spcPct val="0"/>
        </a:spcAft>
        <a:buChar char="»"/>
        <a:defRPr sz="1400">
          <a:solidFill>
            <a:schemeClr val="tx1"/>
          </a:solidFill>
          <a:latin typeface="+mn-lt"/>
          <a:cs typeface="+mn-cs"/>
        </a:defRPr>
      </a:lvl8pPr>
      <a:lvl9pPr marL="3984625" indent="-239713" algn="l" defTabSz="958850" rtl="0" fontAlgn="base">
        <a:spcBef>
          <a:spcPct val="20000"/>
        </a:spcBef>
        <a:spcAft>
          <a:spcPct val="0"/>
        </a:spcAft>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vi-seem.eu/" TargetMode="External"/><Relationship Id="rId4" Type="http://schemas.openxmlformats.org/officeDocument/2006/relationships/hyperlink" Target="https://www.linkedin.com/groups/VISEEM-7018941/about" TargetMode="External"/><Relationship Id="rId5"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hyperlink" Target="http://training.vi-seem.e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sz="quarter"/>
          </p:nvPr>
        </p:nvSpPr>
        <p:spPr>
          <a:noFill/>
          <a:ln>
            <a:noFill/>
          </a:ln>
        </p:spPr>
        <p:txBody>
          <a:bodyPr/>
          <a:lstStyle/>
          <a:p>
            <a:pPr eaLnBrk="1" hangingPunct="1"/>
            <a:r>
              <a:rPr lang="en-US" dirty="0" smtClean="0"/>
              <a:t>Life Science and Climatology national training</a:t>
            </a:r>
            <a:br>
              <a:rPr lang="en-US" dirty="0" smtClean="0"/>
            </a:br>
            <a:r>
              <a:rPr lang="en-US" dirty="0" smtClean="0"/>
              <a:t>FCSE, UKIM</a:t>
            </a:r>
          </a:p>
        </p:txBody>
      </p:sp>
      <p:sp>
        <p:nvSpPr>
          <p:cNvPr id="9219" name="Subtitle 2"/>
          <p:cNvSpPr>
            <a:spLocks noGrp="1"/>
          </p:cNvSpPr>
          <p:nvPr>
            <p:ph type="subTitle" sz="quarter" idx="1"/>
          </p:nvPr>
        </p:nvSpPr>
        <p:spPr/>
        <p:txBody>
          <a:bodyPr/>
          <a:lstStyle/>
          <a:p>
            <a:pPr eaLnBrk="1" hangingPunct="1"/>
            <a:r>
              <a:rPr lang="en-US" dirty="0" smtClean="0">
                <a:solidFill>
                  <a:schemeClr val="tx1">
                    <a:lumMod val="75000"/>
                    <a:lumOff val="25000"/>
                  </a:schemeClr>
                </a:solidFill>
              </a:rPr>
              <a:t>Anastas Mishev</a:t>
            </a:r>
          </a:p>
          <a:p>
            <a:pPr eaLnBrk="1" hangingPunct="1"/>
            <a:r>
              <a:rPr lang="en-US" dirty="0" smtClean="0"/>
              <a:t>FCSE, UKIM</a:t>
            </a:r>
            <a:endParaRPr lang="en-US" dirty="0">
              <a:solidFill>
                <a:schemeClr val="tx1">
                  <a:lumMod val="75000"/>
                  <a:lumOff val="25000"/>
                </a:schemeClr>
              </a:solidFill>
            </a:endParaRPr>
          </a:p>
        </p:txBody>
      </p:sp>
      <p:pic>
        <p:nvPicPr>
          <p:cNvPr id="1026" name="Picture 2" descr="\\isnogood\WP\Texnika\PROJECTS\SEE-INFRA\VI-SEEM\WP2-Communication-Marketing-Innovation\VI-SEEM-logo\logo_VISEEM_FINA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81031" y="2286000"/>
            <a:ext cx="2662101" cy="274728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7"/>
          <p:cNvSpPr txBox="1">
            <a:spLocks noChangeArrowheads="1"/>
          </p:cNvSpPr>
          <p:nvPr/>
        </p:nvSpPr>
        <p:spPr bwMode="auto">
          <a:xfrm>
            <a:off x="0" y="6556726"/>
            <a:ext cx="9906000" cy="293688"/>
          </a:xfrm>
          <a:prstGeom prst="rect">
            <a:avLst/>
          </a:prstGeom>
          <a:solidFill>
            <a:srgbClr val="FA7F34"/>
          </a:solidFill>
          <a:ln w="9525">
            <a:noFill/>
            <a:miter lim="800000"/>
            <a:headEnd/>
            <a:tailEnd/>
          </a:ln>
          <a:effectLst/>
        </p:spPr>
        <p:txBody>
          <a:bodyPr vert="horz" wrap="square" lIns="95785" tIns="47892" rIns="95785" bIns="47892" numCol="1" anchor="t" anchorCtr="0" compatLnSpc="1">
            <a:prstTxWarp prst="textNoShape">
              <a:avLst/>
            </a:prstTxWarp>
          </a:bodyPr>
          <a:lstStyle>
            <a:defPPr>
              <a:defRPr lang="en-US"/>
            </a:defPPr>
            <a:lvl1pPr algn="ctr" rtl="0" eaLnBrk="0" fontAlgn="base" hangingPunct="0">
              <a:spcBef>
                <a:spcPct val="0"/>
              </a:spcBef>
              <a:spcAft>
                <a:spcPct val="0"/>
              </a:spcAft>
              <a:defRPr sz="1200" b="0" kern="1200" smtClean="0">
                <a:solidFill>
                  <a:schemeClr val="bg1"/>
                </a:solidFill>
                <a:latin typeface="+mn-lt"/>
                <a:ea typeface="Arial Unicode MS" pitchFamily="34" charset="-128"/>
                <a:cs typeface="Arial Unicode MS" pitchFamily="34" charset="-128"/>
              </a:defRPr>
            </a:lvl1pPr>
            <a:lvl2pPr marL="457200" algn="r" rtl="0" fontAlgn="base">
              <a:spcBef>
                <a:spcPct val="20000"/>
              </a:spcBef>
              <a:spcAft>
                <a:spcPct val="0"/>
              </a:spcAft>
              <a:defRPr sz="2400" b="1" kern="1200">
                <a:solidFill>
                  <a:schemeClr val="accent2"/>
                </a:solidFill>
                <a:latin typeface="Arial" charset="0"/>
                <a:ea typeface="+mn-ea"/>
                <a:cs typeface="Arial" charset="0"/>
              </a:defRPr>
            </a:lvl2pPr>
            <a:lvl3pPr marL="914400" algn="r" rtl="0" fontAlgn="base">
              <a:spcBef>
                <a:spcPct val="20000"/>
              </a:spcBef>
              <a:spcAft>
                <a:spcPct val="0"/>
              </a:spcAft>
              <a:defRPr sz="2400" b="1" kern="1200">
                <a:solidFill>
                  <a:schemeClr val="accent2"/>
                </a:solidFill>
                <a:latin typeface="Arial" charset="0"/>
                <a:ea typeface="+mn-ea"/>
                <a:cs typeface="Arial" charset="0"/>
              </a:defRPr>
            </a:lvl3pPr>
            <a:lvl4pPr marL="1371600" algn="r" rtl="0" fontAlgn="base">
              <a:spcBef>
                <a:spcPct val="20000"/>
              </a:spcBef>
              <a:spcAft>
                <a:spcPct val="0"/>
              </a:spcAft>
              <a:defRPr sz="2400" b="1" kern="1200">
                <a:solidFill>
                  <a:schemeClr val="accent2"/>
                </a:solidFill>
                <a:latin typeface="Arial" charset="0"/>
                <a:ea typeface="+mn-ea"/>
                <a:cs typeface="Arial" charset="0"/>
              </a:defRPr>
            </a:lvl4pPr>
            <a:lvl5pPr marL="1828800" algn="r" rtl="0" fontAlgn="base">
              <a:spcBef>
                <a:spcPct val="20000"/>
              </a:spcBef>
              <a:spcAft>
                <a:spcPct val="0"/>
              </a:spcAft>
              <a:defRPr sz="2400" b="1" kern="1200">
                <a:solidFill>
                  <a:schemeClr val="accent2"/>
                </a:solidFill>
                <a:latin typeface="Arial" charset="0"/>
                <a:ea typeface="+mn-ea"/>
                <a:cs typeface="Arial" charset="0"/>
              </a:defRPr>
            </a:lvl5pPr>
            <a:lvl6pPr marL="2286000" algn="l" defTabSz="914400" rtl="0" eaLnBrk="1" latinLnBrk="0" hangingPunct="1">
              <a:defRPr sz="2400" b="1" kern="1200">
                <a:solidFill>
                  <a:schemeClr val="accent2"/>
                </a:solidFill>
                <a:latin typeface="Arial" charset="0"/>
                <a:ea typeface="+mn-ea"/>
                <a:cs typeface="Arial" charset="0"/>
              </a:defRPr>
            </a:lvl6pPr>
            <a:lvl7pPr marL="2743200" algn="l" defTabSz="914400" rtl="0" eaLnBrk="1" latinLnBrk="0" hangingPunct="1">
              <a:defRPr sz="2400" b="1" kern="1200">
                <a:solidFill>
                  <a:schemeClr val="accent2"/>
                </a:solidFill>
                <a:latin typeface="Arial" charset="0"/>
                <a:ea typeface="+mn-ea"/>
                <a:cs typeface="Arial" charset="0"/>
              </a:defRPr>
            </a:lvl7pPr>
            <a:lvl8pPr marL="3200400" algn="l" defTabSz="914400" rtl="0" eaLnBrk="1" latinLnBrk="0" hangingPunct="1">
              <a:defRPr sz="2400" b="1" kern="1200">
                <a:solidFill>
                  <a:schemeClr val="accent2"/>
                </a:solidFill>
                <a:latin typeface="Arial" charset="0"/>
                <a:ea typeface="+mn-ea"/>
                <a:cs typeface="Arial" charset="0"/>
              </a:defRPr>
            </a:lvl8pPr>
            <a:lvl9pPr marL="3657600" algn="l" defTabSz="914400" rtl="0" eaLnBrk="1" latinLnBrk="0" hangingPunct="1">
              <a:defRPr sz="2400" b="1" kern="1200">
                <a:solidFill>
                  <a:schemeClr val="accent2"/>
                </a:solidFill>
                <a:latin typeface="Arial" charset="0"/>
                <a:ea typeface="+mn-ea"/>
                <a:cs typeface="Arial" charset="0"/>
              </a:defRPr>
            </a:lvl9pPr>
          </a:lstStyle>
          <a:p>
            <a:pPr defTabSz="958850"/>
            <a:r>
              <a:rPr lang="en-US" dirty="0" smtClean="0"/>
              <a:t>The VI-SEEM project initiative is co-funded by the European Commission under the H2020 Research Infrastructures contract no. </a:t>
            </a:r>
            <a:r>
              <a:rPr lang="en-US" b="1" dirty="0" smtClean="0"/>
              <a:t>675121 </a:t>
            </a:r>
            <a:endParaRPr lang="en-US" dirty="0" smtClean="0"/>
          </a:p>
          <a:p>
            <a:pPr defTabSz="958850"/>
            <a:endParaRPr lang="el-GR" dirty="0"/>
          </a:p>
        </p:txBody>
      </p:sp>
    </p:spTree>
    <p:extLst>
      <p:ext uri="{BB962C8B-B14F-4D97-AF65-F5344CB8AC3E}">
        <p14:creationId xmlns:p14="http://schemas.microsoft.com/office/powerpoint/2010/main" val="1612741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VI-SEEM training portal</a:t>
            </a:r>
            <a:endParaRPr lang="en-US" dirty="0"/>
          </a:p>
        </p:txBody>
      </p:sp>
      <p:sp>
        <p:nvSpPr>
          <p:cNvPr id="3" name="Content Placeholder 2"/>
          <p:cNvSpPr>
            <a:spLocks noGrp="1"/>
          </p:cNvSpPr>
          <p:nvPr>
            <p:ph idx="1"/>
          </p:nvPr>
        </p:nvSpPr>
        <p:spPr/>
        <p:txBody>
          <a:bodyPr/>
          <a:lstStyle/>
          <a:p>
            <a:r>
              <a:rPr lang="en-GB" dirty="0"/>
              <a:t>The portal will be structured so that the user can have easy access to the training material. </a:t>
            </a:r>
            <a:endParaRPr lang="en-GB" dirty="0" smtClean="0"/>
          </a:p>
          <a:p>
            <a:r>
              <a:rPr lang="en-GB" dirty="0" smtClean="0"/>
              <a:t>Navigation </a:t>
            </a:r>
            <a:r>
              <a:rPr lang="en-GB" dirty="0"/>
              <a:t>through the portal will be facilitated through a menu which will be structured in way that reflects the thematic areas defined in </a:t>
            </a:r>
            <a:r>
              <a:rPr lang="en-GB" dirty="0" smtClean="0"/>
              <a:t>the project</a:t>
            </a:r>
          </a:p>
          <a:p>
            <a:r>
              <a:rPr lang="en-GB" dirty="0"/>
              <a:t>The current version of the training portal is already offering training material for High Performance Computing, including development and code improvement. </a:t>
            </a:r>
            <a:endParaRPr lang="en-GB" dirty="0" smtClean="0"/>
          </a:p>
          <a:p>
            <a:r>
              <a:rPr lang="en-GB" dirty="0"/>
              <a:t>The main focus during the lifetime of the project is to develop and add high quality training material for the domain specific software and tools, while continuing to add to the library of gathered training material for the general applications and uses.</a:t>
            </a:r>
            <a:endParaRPr lang="en-US" dirty="0"/>
          </a:p>
          <a:p>
            <a:endParaRPr lang="en-US" dirty="0"/>
          </a:p>
        </p:txBody>
      </p:sp>
      <p:sp>
        <p:nvSpPr>
          <p:cNvPr id="4" name="Footer Placeholder 3"/>
          <p:cNvSpPr>
            <a:spLocks noGrp="1"/>
          </p:cNvSpPr>
          <p:nvPr>
            <p:ph type="ftr" sz="quarter" idx="10"/>
          </p:nvPr>
        </p:nvSpPr>
        <p:spPr/>
        <p:txBody>
          <a:bodyPr/>
          <a:lstStyle/>
          <a:p>
            <a:pPr>
              <a:defRPr/>
            </a:pPr>
            <a:r>
              <a:rPr lang="en-US" smtClean="0"/>
              <a:t>Life Science and Climatology national training      2</a:t>
            </a:r>
            <a:endParaRPr lang="el-GR" dirty="0"/>
          </a:p>
        </p:txBody>
      </p:sp>
      <p:pic>
        <p:nvPicPr>
          <p:cNvPr id="5" name="Picture 2" descr="\\isnogood\WP\Texnika\PROJECTS\SEE-INFRA\VI-SEEM\WP2-Communication-Marketing-Innovation\VI-SEEM-logo\logo_VISEEM_FINA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71857" y="0"/>
            <a:ext cx="1034143" cy="10672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52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VI-SEEM training portal </a:t>
            </a:r>
            <a:r>
              <a:rPr lang="en-GB" dirty="0" smtClean="0"/>
              <a:t>thematic </a:t>
            </a:r>
            <a:r>
              <a:rPr lang="en-GB" dirty="0"/>
              <a:t>categories</a:t>
            </a:r>
            <a:endParaRPr lang="en-US" dirty="0"/>
          </a:p>
        </p:txBody>
      </p:sp>
      <p:sp>
        <p:nvSpPr>
          <p:cNvPr id="3" name="Content Placeholder 2"/>
          <p:cNvSpPr>
            <a:spLocks noGrp="1"/>
          </p:cNvSpPr>
          <p:nvPr>
            <p:ph idx="1"/>
          </p:nvPr>
        </p:nvSpPr>
        <p:spPr/>
        <p:txBody>
          <a:bodyPr/>
          <a:lstStyle/>
          <a:p>
            <a:r>
              <a:rPr lang="en-GB" dirty="0" smtClean="0"/>
              <a:t>High </a:t>
            </a:r>
            <a:r>
              <a:rPr lang="en-GB" dirty="0"/>
              <a:t>Performance Computing</a:t>
            </a:r>
            <a:endParaRPr lang="en-US" dirty="0"/>
          </a:p>
          <a:p>
            <a:r>
              <a:rPr lang="en-GB" dirty="0"/>
              <a:t>Grid Computing</a:t>
            </a:r>
            <a:endParaRPr lang="en-US" dirty="0"/>
          </a:p>
          <a:p>
            <a:r>
              <a:rPr lang="en-GB" dirty="0"/>
              <a:t>Cloud Computing </a:t>
            </a:r>
            <a:endParaRPr lang="en-US" dirty="0"/>
          </a:p>
          <a:p>
            <a:r>
              <a:rPr lang="en-GB" dirty="0"/>
              <a:t>Scientific visualization</a:t>
            </a:r>
            <a:endParaRPr lang="en-US" dirty="0"/>
          </a:p>
          <a:p>
            <a:r>
              <a:rPr lang="en-GB" dirty="0"/>
              <a:t>Storage services</a:t>
            </a:r>
            <a:endParaRPr lang="en-US" dirty="0"/>
          </a:p>
          <a:p>
            <a:r>
              <a:rPr lang="en-GB" dirty="0"/>
              <a:t>Domain specific software and tools</a:t>
            </a:r>
            <a:endParaRPr lang="en-US" dirty="0"/>
          </a:p>
          <a:p>
            <a:pPr lvl="1"/>
            <a:r>
              <a:rPr lang="en-GB" dirty="0" smtClean="0"/>
              <a:t>Climate </a:t>
            </a:r>
            <a:r>
              <a:rPr lang="en-GB" dirty="0"/>
              <a:t>software and tools</a:t>
            </a:r>
            <a:endParaRPr lang="en-US" dirty="0"/>
          </a:p>
          <a:p>
            <a:pPr lvl="1"/>
            <a:r>
              <a:rPr lang="en-GB" dirty="0"/>
              <a:t>Digital Cultural Heritage software and tools</a:t>
            </a:r>
            <a:endParaRPr lang="en-US" dirty="0"/>
          </a:p>
          <a:p>
            <a:pPr lvl="1"/>
            <a:r>
              <a:rPr lang="en-GB" dirty="0"/>
              <a:t>Life Sciences software and tools</a:t>
            </a:r>
            <a:endParaRPr lang="en-US" dirty="0"/>
          </a:p>
          <a:p>
            <a:endParaRPr lang="en-US" dirty="0"/>
          </a:p>
        </p:txBody>
      </p:sp>
      <p:sp>
        <p:nvSpPr>
          <p:cNvPr id="4" name="Footer Placeholder 3"/>
          <p:cNvSpPr>
            <a:spLocks noGrp="1"/>
          </p:cNvSpPr>
          <p:nvPr>
            <p:ph type="ftr" sz="quarter" idx="10"/>
          </p:nvPr>
        </p:nvSpPr>
        <p:spPr/>
        <p:txBody>
          <a:bodyPr/>
          <a:lstStyle/>
          <a:p>
            <a:pPr>
              <a:defRPr/>
            </a:pPr>
            <a:r>
              <a:rPr lang="en-US" smtClean="0"/>
              <a:t>Life Science and Climatology national training      2</a:t>
            </a:r>
            <a:endParaRPr lang="el-GR" dirty="0"/>
          </a:p>
        </p:txBody>
      </p:sp>
      <p:pic>
        <p:nvPicPr>
          <p:cNvPr id="5" name="Picture 2" descr="\\isnogood\WP\Texnika\PROJECTS\SEE-INFRA\VI-SEEM\WP2-Communication-Marketing-Innovation\VI-SEEM-logo\logo_VISEEM_FINA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71857" y="0"/>
            <a:ext cx="1034143" cy="10672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627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VI-SEEM training portal</a:t>
            </a:r>
            <a:endParaRPr lang="en-US" dirty="0"/>
          </a:p>
        </p:txBody>
      </p:sp>
      <p:sp>
        <p:nvSpPr>
          <p:cNvPr id="4" name="Footer Placeholder 3"/>
          <p:cNvSpPr>
            <a:spLocks noGrp="1"/>
          </p:cNvSpPr>
          <p:nvPr>
            <p:ph type="ftr" sz="quarter" idx="10"/>
          </p:nvPr>
        </p:nvSpPr>
        <p:spPr/>
        <p:txBody>
          <a:bodyPr/>
          <a:lstStyle/>
          <a:p>
            <a:pPr>
              <a:defRPr/>
            </a:pPr>
            <a:r>
              <a:rPr lang="en-US" smtClean="0"/>
              <a:t>Life Science and Climatology national training      2</a:t>
            </a:r>
            <a:endParaRPr lang="el-GR" dirty="0"/>
          </a:p>
        </p:txBody>
      </p:sp>
      <p:pic>
        <p:nvPicPr>
          <p:cNvPr id="5" name="Picture 2" descr="\\isnogood\WP\Texnika\PROJECTS\SEE-INFRA\VI-SEEM\WP2-Communication-Marketing-Innovation\VI-SEEM-logo\logo_VISEEM_FINA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71857" y="0"/>
            <a:ext cx="1034143" cy="1067233"/>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5"/>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72894" y="1652588"/>
            <a:ext cx="9357038" cy="4921250"/>
          </a:xfrm>
          <a:prstGeom prst="rect">
            <a:avLst/>
          </a:prstGeom>
        </p:spPr>
      </p:pic>
    </p:spTree>
    <p:extLst>
      <p:ext uri="{BB962C8B-B14F-4D97-AF65-F5344CB8AC3E}">
        <p14:creationId xmlns:p14="http://schemas.microsoft.com/office/powerpoint/2010/main" val="26857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55380" cy="1125538"/>
          </a:xfrm>
        </p:spPr>
        <p:txBody>
          <a:bodyPr/>
          <a:lstStyle/>
          <a:p>
            <a:r>
              <a:rPr lang="en-US" dirty="0" smtClean="0"/>
              <a:t>Thanks!</a:t>
            </a:r>
            <a:endParaRPr lang="el-GR" dirty="0"/>
          </a:p>
        </p:txBody>
      </p:sp>
      <p:sp>
        <p:nvSpPr>
          <p:cNvPr id="3" name="Content Placeholder 2"/>
          <p:cNvSpPr>
            <a:spLocks noGrp="1"/>
          </p:cNvSpPr>
          <p:nvPr>
            <p:ph idx="1"/>
          </p:nvPr>
        </p:nvSpPr>
        <p:spPr>
          <a:xfrm>
            <a:off x="189828" y="1412682"/>
            <a:ext cx="9518650" cy="4921250"/>
          </a:xfrm>
        </p:spPr>
        <p:txBody>
          <a:bodyPr/>
          <a:lstStyle/>
          <a:p>
            <a:pPr marL="0" indent="0" algn="ctr">
              <a:buNone/>
            </a:pPr>
            <a:endParaRPr lang="en-US" dirty="0" smtClean="0">
              <a:solidFill>
                <a:schemeClr val="tx1">
                  <a:lumMod val="75000"/>
                  <a:lumOff val="25000"/>
                </a:schemeClr>
              </a:solidFill>
            </a:endParaRPr>
          </a:p>
          <a:p>
            <a:pPr marL="0" indent="0" algn="ctr">
              <a:buNone/>
            </a:pPr>
            <a:r>
              <a:rPr lang="en-US" dirty="0" smtClean="0"/>
              <a:t>Training portal: </a:t>
            </a:r>
            <a:r>
              <a:rPr lang="en-US" dirty="0" smtClean="0">
                <a:hlinkClick r:id="rId2"/>
              </a:rPr>
              <a:t>http://training.vi-seem.eu</a:t>
            </a:r>
            <a:r>
              <a:rPr lang="en-US" smtClean="0"/>
              <a:t> </a:t>
            </a:r>
            <a:endParaRPr lang="en-US" dirty="0" smtClean="0"/>
          </a:p>
          <a:p>
            <a:pPr marL="0" indent="0" algn="ctr">
              <a:buNone/>
            </a:pPr>
            <a:endParaRPr lang="en-US" dirty="0" smtClean="0"/>
          </a:p>
          <a:p>
            <a:pPr marL="0" indent="0" algn="ctr">
              <a:buNone/>
            </a:pPr>
            <a:r>
              <a:rPr lang="en-US" dirty="0">
                <a:solidFill>
                  <a:schemeClr val="tx1">
                    <a:lumMod val="75000"/>
                    <a:lumOff val="25000"/>
                  </a:schemeClr>
                </a:solidFill>
              </a:rPr>
              <a:t>W:</a:t>
            </a:r>
            <a:r>
              <a:rPr lang="en-US" dirty="0"/>
              <a:t> </a:t>
            </a:r>
            <a:r>
              <a:rPr lang="en-US" dirty="0">
                <a:hlinkClick r:id="rId3"/>
              </a:rPr>
              <a:t>https://</a:t>
            </a:r>
            <a:r>
              <a:rPr lang="en-US" dirty="0" smtClean="0">
                <a:hlinkClick r:id="rId3"/>
              </a:rPr>
              <a:t>vi-seem.eu</a:t>
            </a:r>
            <a:endParaRPr lang="en-US" dirty="0" smtClean="0"/>
          </a:p>
          <a:p>
            <a:pPr marL="0" indent="0" algn="ctr">
              <a:buNone/>
            </a:pPr>
            <a:endParaRPr lang="en-US" dirty="0" smtClean="0"/>
          </a:p>
          <a:p>
            <a:pPr marL="0" indent="0" algn="ctr">
              <a:buNone/>
            </a:pPr>
            <a:r>
              <a:rPr lang="en-US" dirty="0" smtClean="0">
                <a:solidFill>
                  <a:schemeClr val="tx1">
                    <a:lumMod val="75000"/>
                    <a:lumOff val="25000"/>
                  </a:schemeClr>
                </a:solidFill>
              </a:rPr>
              <a:t>T: </a:t>
            </a:r>
            <a:r>
              <a:rPr lang="en-US" dirty="0" smtClean="0"/>
              <a:t>@</a:t>
            </a:r>
            <a:r>
              <a:rPr lang="en-US" dirty="0" err="1" smtClean="0"/>
              <a:t>vi_seem</a:t>
            </a:r>
            <a:endParaRPr lang="en-US" dirty="0" smtClean="0"/>
          </a:p>
          <a:p>
            <a:pPr marL="0" indent="0" algn="ctr">
              <a:buNone/>
            </a:pPr>
            <a:endParaRPr lang="en-US" dirty="0" smtClean="0"/>
          </a:p>
          <a:p>
            <a:pPr marL="0" indent="0" algn="ctr">
              <a:buNone/>
            </a:pPr>
            <a:r>
              <a:rPr lang="en-US" dirty="0" smtClean="0"/>
              <a:t>L: </a:t>
            </a:r>
            <a:r>
              <a:rPr lang="en-US" u="sng" dirty="0">
                <a:hlinkClick r:id="rId4"/>
              </a:rPr>
              <a:t>https://</a:t>
            </a:r>
            <a:r>
              <a:rPr lang="en-US" u="sng" dirty="0" smtClean="0">
                <a:hlinkClick r:id="rId4"/>
              </a:rPr>
              <a:t>www.linkedin.com/groups/VISEEM-7018941/about</a:t>
            </a:r>
            <a:endParaRPr lang="el-GR" dirty="0"/>
          </a:p>
        </p:txBody>
      </p:sp>
      <p:pic>
        <p:nvPicPr>
          <p:cNvPr id="6" name="Picture 2" descr="\\isnogood\WP\Texnika\PROJECTS\SEE-INFRA\VI-SEEM\WP2-Communication-Marketing-Innovation\VI-SEEM-logo\logo_VISEEM_FINAL_WEB.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71857" y="0"/>
            <a:ext cx="1034143" cy="1067233"/>
          </a:xfrm>
          <a:prstGeom prst="rect">
            <a:avLst/>
          </a:prstGeom>
          <a:noFill/>
          <a:extLst>
            <a:ext uri="{909E8E84-426E-40DD-AFC4-6F175D3DCCD1}">
              <a14:hiddenFill xmlns:a14="http://schemas.microsoft.com/office/drawing/2010/main">
                <a:solidFill>
                  <a:srgbClr val="FFFFFF"/>
                </a:solidFill>
              </a14:hiddenFill>
            </a:ext>
          </a:extLst>
        </p:spPr>
      </p:pic>
      <p:sp>
        <p:nvSpPr>
          <p:cNvPr id="7" name="Footer Placeholder 3"/>
          <p:cNvSpPr>
            <a:spLocks noGrp="1"/>
          </p:cNvSpPr>
          <p:nvPr>
            <p:ph type="ftr" sz="quarter" idx="10"/>
          </p:nvPr>
        </p:nvSpPr>
        <p:spPr>
          <a:xfrm>
            <a:off x="0" y="6586538"/>
            <a:ext cx="9906000" cy="293687"/>
          </a:xfrm>
        </p:spPr>
        <p:txBody>
          <a:bodyPr/>
          <a:lstStyle/>
          <a:p>
            <a:pPr>
              <a:defRPr/>
            </a:pPr>
            <a:r>
              <a:rPr lang="en-US" smtClean="0">
                <a:latin typeface="+mn-lt"/>
              </a:rPr>
              <a:t>Life Science and Climatology national training      2</a:t>
            </a:r>
            <a:endParaRPr lang="el-GR" dirty="0"/>
          </a:p>
        </p:txBody>
      </p:sp>
    </p:spTree>
    <p:extLst>
      <p:ext uri="{BB962C8B-B14F-4D97-AF65-F5344CB8AC3E}">
        <p14:creationId xmlns:p14="http://schemas.microsoft.com/office/powerpoint/2010/main" val="199058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SEEGRID-ppt-template">
  <a:themeElements>
    <a:clrScheme name="vi-seem">
      <a:dk1>
        <a:sysClr val="windowText" lastClr="000000"/>
      </a:dk1>
      <a:lt1>
        <a:sysClr val="window" lastClr="FFFFFF"/>
      </a:lt1>
      <a:dk2>
        <a:srgbClr val="4E3B30"/>
      </a:dk2>
      <a:lt2>
        <a:srgbClr val="FFFFFF"/>
      </a:lt2>
      <a:accent1>
        <a:srgbClr val="CF4901"/>
      </a:accent1>
      <a:accent2>
        <a:srgbClr val="E85E15"/>
      </a:accent2>
      <a:accent3>
        <a:srgbClr val="FA7F34"/>
      </a:accent3>
      <a:accent4>
        <a:srgbClr val="FECB31"/>
      </a:accent4>
      <a:accent5>
        <a:srgbClr val="1594F2"/>
      </a:accent5>
      <a:accent6>
        <a:srgbClr val="20A0FF"/>
      </a:accent6>
      <a:hlink>
        <a:srgbClr val="AD1F1F"/>
      </a:hlink>
      <a:folHlink>
        <a:srgbClr val="FFC42F"/>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58850" rtl="0" eaLnBrk="1" fontAlgn="base" latinLnBrk="0" hangingPunct="1">
          <a:lnSpc>
            <a:spcPct val="100000"/>
          </a:lnSpc>
          <a:spcBef>
            <a:spcPct val="20000"/>
          </a:spcBef>
          <a:spcAft>
            <a:spcPct val="0"/>
          </a:spcAft>
          <a:buClrTx/>
          <a:buSzTx/>
          <a:buFontTx/>
          <a:buNone/>
          <a:tabLst/>
          <a:defRPr kumimoji="0" lang="en-US" sz="2400" b="1" i="0" u="none" strike="noStrike" cap="none" normalizeH="0" baseline="0" smtClean="0">
            <a:ln>
              <a:noFill/>
            </a:ln>
            <a:solidFill>
              <a:schemeClr val="accent2"/>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58850" rtl="0" eaLnBrk="1" fontAlgn="base" latinLnBrk="0" hangingPunct="1">
          <a:lnSpc>
            <a:spcPct val="100000"/>
          </a:lnSpc>
          <a:spcBef>
            <a:spcPct val="20000"/>
          </a:spcBef>
          <a:spcAft>
            <a:spcPct val="0"/>
          </a:spcAft>
          <a:buClrTx/>
          <a:buSzTx/>
          <a:buFontTx/>
          <a:buNone/>
          <a:tabLst/>
          <a:defRPr kumimoji="0" lang="en-US" sz="2400" b="1" i="0" u="none" strike="noStrike" cap="none" normalizeH="0" baseline="0" smtClean="0">
            <a:ln>
              <a:noFill/>
            </a:ln>
            <a:solidFill>
              <a:schemeClr val="accent2"/>
            </a:solidFill>
            <a:effectLst/>
            <a:latin typeface="Arial" charset="0"/>
            <a:cs typeface="Arial" charset="0"/>
          </a:defRPr>
        </a:defPPr>
      </a:lstStyle>
    </a:lnDef>
  </a:objectDefaults>
  <a:extraClrSchemeLst>
    <a:extraClrScheme>
      <a:clrScheme name="SEEGRID-pp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EGRID-ppt-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EGRID-ppt-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EGRID-ppt-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EGRID-ppt-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EGRID-ppt-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EGRID-ppt-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EGRID-ppt-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EGRID-ppt-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EGRID-ppt-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EGRID-ppt-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EGRID-ppt-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EGRID-ppt-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752</TotalTime>
  <Words>232</Words>
  <Application>Microsoft Macintosh PowerPoint</Application>
  <PresentationFormat>A4 Paper (210x297 mm)</PresentationFormat>
  <Paragraphs>33</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 Unicode MS</vt:lpstr>
      <vt:lpstr>Calibri</vt:lpstr>
      <vt:lpstr>Tahoma</vt:lpstr>
      <vt:lpstr>Times New Roman</vt:lpstr>
      <vt:lpstr>Verdana</vt:lpstr>
      <vt:lpstr>Wingdings</vt:lpstr>
      <vt:lpstr>Arial</vt:lpstr>
      <vt:lpstr>SEEGRID-ppt-template</vt:lpstr>
      <vt:lpstr>Life Science and Climatology national training FCSE, UKIM</vt:lpstr>
      <vt:lpstr>VI-SEEM training portal</vt:lpstr>
      <vt:lpstr>VI-SEEM training portal thematic categories</vt:lpstr>
      <vt:lpstr>VI-SEEM training portal</vt:lpstr>
      <vt:lpstr>Thanks!</vt:lpstr>
    </vt:vector>
  </TitlesOfParts>
  <Company>edet</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 &lt;Presentation Subtitle&gt;</dc:title>
  <dc:creator>nvog</dc:creator>
  <cp:lastModifiedBy>Anastas Mishev</cp:lastModifiedBy>
  <cp:revision>151</cp:revision>
  <cp:lastPrinted>2016-01-29T13:21:48Z</cp:lastPrinted>
  <dcterms:created xsi:type="dcterms:W3CDTF">2004-04-29T08:03:52Z</dcterms:created>
  <dcterms:modified xsi:type="dcterms:W3CDTF">2016-08-28T11:53:51Z</dcterms:modified>
</cp:coreProperties>
</file>