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39" autoAdjust="0"/>
    <p:restoredTop sz="94687" autoAdjust="0"/>
  </p:normalViewPr>
  <p:slideViewPr>
    <p:cSldViewPr>
      <p:cViewPr>
        <p:scale>
          <a:sx n="33" d="100"/>
          <a:sy n="33" d="100"/>
        </p:scale>
        <p:origin x="-2424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C271-BF6E-46F7-A867-2F7D440AFE9A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28BE-EC07-4BBB-A1AB-FF42CA659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000" y="3789040"/>
            <a:ext cx="4715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Dicom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investigations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visualisation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1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29000" y="2780928"/>
            <a:ext cx="4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DICOM </a:t>
            </a:r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Viewer</a:t>
            </a:r>
            <a:endParaRPr lang="en-US" altLang="ko-KR" sz="3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51920" y="2780928"/>
            <a:ext cx="346585" cy="1368152"/>
            <a:chOff x="4009391" y="2780928"/>
            <a:chExt cx="346585" cy="1368152"/>
          </a:xfrm>
        </p:grpSpPr>
        <p:sp>
          <p:nvSpPr>
            <p:cNvPr id="2" name="Rectangle 1"/>
            <p:cNvSpPr/>
            <p:nvPr/>
          </p:nvSpPr>
          <p:spPr>
            <a:xfrm>
              <a:off x="4139952" y="2780928"/>
              <a:ext cx="216024" cy="13681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09391" y="2780928"/>
              <a:ext cx="108012" cy="1368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9685"/>
            <a:ext cx="35718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DICOM Viewer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23728" y="980728"/>
            <a:ext cx="6563072" cy="460648"/>
          </a:xfrm>
        </p:spPr>
        <p:txBody>
          <a:bodyPr/>
          <a:lstStyle/>
          <a:p>
            <a:r>
              <a:rPr lang="en-US" b="1" dirty="0" smtClean="0"/>
              <a:t>Medical images Visualization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134072" y="1412776"/>
            <a:ext cx="6563072" cy="4579913"/>
          </a:xfrm>
        </p:spPr>
        <p:txBody>
          <a:bodyPr/>
          <a:lstStyle/>
          <a:p>
            <a:r>
              <a:rPr lang="en-US" sz="1800" dirty="0"/>
              <a:t>The module provides all the necessary operations on the medical </a:t>
            </a:r>
            <a:r>
              <a:rPr lang="en-US" sz="1800" dirty="0" smtClean="0"/>
              <a:t>image</a:t>
            </a:r>
            <a:r>
              <a:rPr lang="ru-RU" sz="1800" dirty="0" smtClean="0"/>
              <a:t>: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/>
              <a:t>DICOM image </a:t>
            </a:r>
            <a:r>
              <a:rPr lang="en-US" sz="1800" dirty="0" err="1" smtClean="0"/>
              <a:t>visualisation</a:t>
            </a:r>
            <a:r>
              <a:rPr lang="en-US" sz="1800" dirty="0" smtClean="0"/>
              <a:t>. </a:t>
            </a:r>
            <a:r>
              <a:rPr lang="en-US" sz="1800" dirty="0" smtClean="0"/>
              <a:t>User friendly interface.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x-none" sz="1800" dirty="0" smtClean="0"/>
              <a:t>DICOM</a:t>
            </a:r>
            <a:r>
              <a:rPr lang="en-US" sz="1800" dirty="0" smtClean="0"/>
              <a:t> image operations </a:t>
            </a:r>
            <a:r>
              <a:rPr lang="ru-RU" sz="1800" dirty="0" smtClean="0"/>
              <a:t>: </a:t>
            </a:r>
            <a:r>
              <a:rPr lang="en-US" sz="1800" dirty="0" smtClean="0"/>
              <a:t>Line, Circle, Rectangle, Curve </a:t>
            </a:r>
            <a:r>
              <a:rPr lang="en-US" sz="1800" dirty="0"/>
              <a:t>line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o-RO" sz="1800" dirty="0"/>
              <a:t>Area calculation and dimensions </a:t>
            </a:r>
            <a:r>
              <a:rPr lang="ru-RU" sz="1800" dirty="0" smtClean="0"/>
              <a:t>: </a:t>
            </a:r>
            <a:r>
              <a:rPr lang="en-US" sz="1800" dirty="0" smtClean="0"/>
              <a:t>Line, Angle</a:t>
            </a:r>
            <a:r>
              <a:rPr lang="en-US" sz="1800" dirty="0"/>
              <a:t>, diameter, </a:t>
            </a:r>
            <a:r>
              <a:rPr lang="en-US" sz="1800" dirty="0" smtClean="0"/>
              <a:t>S circle, S rectangle</a:t>
            </a:r>
            <a:r>
              <a:rPr lang="ru-RU" sz="1800" dirty="0" smtClean="0"/>
              <a:t>,</a:t>
            </a:r>
            <a:r>
              <a:rPr lang="en-US" sz="1800" dirty="0" smtClean="0"/>
              <a:t> Zoom +/-</a:t>
            </a:r>
            <a:r>
              <a:rPr lang="ru-RU" sz="1800" dirty="0" smtClean="0"/>
              <a:t>, </a:t>
            </a:r>
            <a:r>
              <a:rPr lang="en-US" sz="1800" dirty="0" smtClean="0"/>
              <a:t>Zoom area</a:t>
            </a:r>
            <a:r>
              <a:rPr lang="ru-RU" sz="1800" dirty="0" smtClean="0"/>
              <a:t>,</a:t>
            </a:r>
            <a:r>
              <a:rPr lang="en-US" sz="1800" dirty="0"/>
              <a:t> Move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File operations </a:t>
            </a:r>
            <a:r>
              <a:rPr lang="ru-RU" sz="1800" dirty="0" smtClean="0"/>
              <a:t>: </a:t>
            </a:r>
            <a:r>
              <a:rPr lang="en-US" sz="1800" dirty="0" smtClean="0"/>
              <a:t>Save, Print, Bulk </a:t>
            </a:r>
            <a:r>
              <a:rPr lang="en-US" sz="1800" dirty="0"/>
              <a:t>Print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Image Visualization</a:t>
            </a:r>
            <a:r>
              <a:rPr lang="ru-RU" sz="1800" dirty="0" smtClean="0"/>
              <a:t>:</a:t>
            </a:r>
            <a:r>
              <a:rPr lang="en-US" sz="1800" dirty="0" smtClean="0"/>
              <a:t> Table</a:t>
            </a:r>
            <a:r>
              <a:rPr lang="ro-RO" sz="1800" dirty="0" smtClean="0"/>
              <a:t> </a:t>
            </a:r>
            <a:r>
              <a:rPr lang="en-US" sz="1800" dirty="0"/>
              <a:t>n*n </a:t>
            </a:r>
            <a:r>
              <a:rPr lang="en-US" sz="1800" dirty="0" smtClean="0"/>
              <a:t>images, N</a:t>
            </a:r>
            <a:r>
              <a:rPr lang="ro-RO" sz="1800" dirty="0" smtClean="0"/>
              <a:t>egativ</a:t>
            </a:r>
            <a:endParaRPr lang="en-US" sz="1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o-RO" sz="1800" dirty="0" smtClean="0"/>
              <a:t>Different projections </a:t>
            </a:r>
            <a:r>
              <a:rPr lang="ru-RU" sz="1800" dirty="0" smtClean="0"/>
              <a:t>:</a:t>
            </a:r>
            <a:r>
              <a:rPr lang="en-US" sz="1800" dirty="0" smtClean="0"/>
              <a:t> </a:t>
            </a:r>
            <a:r>
              <a:rPr lang="en-US" sz="1800" dirty="0"/>
              <a:t>Skull, Lung, </a:t>
            </a:r>
            <a:r>
              <a:rPr lang="en-US" sz="1800" dirty="0" smtClean="0"/>
              <a:t>Abdomen, </a:t>
            </a:r>
            <a:r>
              <a:rPr lang="en-US" sz="1800" dirty="0" smtClean="0"/>
              <a:t>Mediastinum, bone</a:t>
            </a:r>
            <a:r>
              <a:rPr lang="en-US" sz="1800" dirty="0"/>
              <a:t>, Spine</a:t>
            </a:r>
            <a:r>
              <a:rPr lang="en-US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Felsenbein</a:t>
            </a:r>
            <a:r>
              <a:rPr lang="en-US" sz="1800" dirty="0" smtClean="0"/>
              <a:t>, </a:t>
            </a:r>
            <a:r>
              <a:rPr lang="en-US" sz="1800" dirty="0" smtClean="0"/>
              <a:t>Cerebral</a:t>
            </a:r>
            <a:endParaRPr lang="en-US" sz="1800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3D Modeling</a:t>
            </a:r>
            <a:r>
              <a:rPr lang="ru-RU" sz="1800" dirty="0"/>
              <a:t>	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2" b="6666"/>
          <a:stretch/>
        </p:blipFill>
        <p:spPr bwMode="auto">
          <a:xfrm>
            <a:off x="0" y="1124743"/>
            <a:ext cx="9144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 bwMode="auto">
          <a:xfrm>
            <a:off x="0" y="1052736"/>
            <a:ext cx="9144000" cy="601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functionalities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24" b="8298"/>
          <a:stretch/>
        </p:blipFill>
        <p:spPr bwMode="auto">
          <a:xfrm>
            <a:off x="0" y="1052736"/>
            <a:ext cx="9144000" cy="632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8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8" r="57308" b="7000"/>
          <a:stretch/>
        </p:blipFill>
        <p:spPr bwMode="auto">
          <a:xfrm>
            <a:off x="0" y="947057"/>
            <a:ext cx="9144000" cy="59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MPR - slices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47" r="53759" b="7333"/>
          <a:stretch/>
        </p:blipFill>
        <p:spPr bwMode="auto">
          <a:xfrm>
            <a:off x="0" y="914400"/>
            <a:ext cx="9144000" cy="55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7" b="7000"/>
          <a:stretch/>
        </p:blipFill>
        <p:spPr bwMode="auto">
          <a:xfrm>
            <a:off x="25102" y="1054994"/>
            <a:ext cx="9210074" cy="53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0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smtClean="0"/>
              <a:t>Modeling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7" b="8333"/>
          <a:stretch/>
        </p:blipFill>
        <p:spPr bwMode="auto">
          <a:xfrm>
            <a:off x="0" y="1124743"/>
            <a:ext cx="9144000" cy="527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120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DICOM Viewer</vt:lpstr>
      <vt:lpstr>Series Screen</vt:lpstr>
      <vt:lpstr>Full Screen</vt:lpstr>
      <vt:lpstr>Graphical functionalities</vt:lpstr>
      <vt:lpstr>Table View</vt:lpstr>
      <vt:lpstr>MPR - slices</vt:lpstr>
      <vt:lpstr>3D Modeling</vt:lpstr>
      <vt:lpstr>3D Modeling Projections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Alexandr Golubev</cp:lastModifiedBy>
  <cp:revision>62</cp:revision>
  <dcterms:created xsi:type="dcterms:W3CDTF">2014-04-01T16:35:38Z</dcterms:created>
  <dcterms:modified xsi:type="dcterms:W3CDTF">2016-10-04T09:03:10Z</dcterms:modified>
</cp:coreProperties>
</file>