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6" r:id="rId18"/>
    <p:sldId id="392" r:id="rId19"/>
    <p:sldId id="273" r:id="rId20"/>
    <p:sldId id="277" r:id="rId21"/>
    <p:sldId id="278" r:id="rId22"/>
    <p:sldId id="279" r:id="rId23"/>
    <p:sldId id="305" r:id="rId24"/>
    <p:sldId id="306" r:id="rId25"/>
    <p:sldId id="307" r:id="rId26"/>
    <p:sldId id="284" r:id="rId27"/>
    <p:sldId id="285" r:id="rId28"/>
    <p:sldId id="287" r:id="rId29"/>
    <p:sldId id="286" r:id="rId30"/>
    <p:sldId id="288" r:id="rId31"/>
    <p:sldId id="393" r:id="rId32"/>
    <p:sldId id="272" r:id="rId33"/>
    <p:sldId id="309" r:id="rId34"/>
    <p:sldId id="310" r:id="rId35"/>
    <p:sldId id="311" r:id="rId36"/>
    <p:sldId id="313" r:id="rId37"/>
    <p:sldId id="315" r:id="rId38"/>
    <p:sldId id="322" r:id="rId39"/>
    <p:sldId id="323" r:id="rId40"/>
    <p:sldId id="325" r:id="rId41"/>
    <p:sldId id="324" r:id="rId42"/>
    <p:sldId id="326" r:id="rId43"/>
    <p:sldId id="314" r:id="rId44"/>
    <p:sldId id="316" r:id="rId45"/>
    <p:sldId id="327" r:id="rId46"/>
    <p:sldId id="317" r:id="rId47"/>
    <p:sldId id="328" r:id="rId48"/>
    <p:sldId id="318" r:id="rId49"/>
    <p:sldId id="321" r:id="rId50"/>
    <p:sldId id="329" r:id="rId51"/>
    <p:sldId id="394" r:id="rId52"/>
    <p:sldId id="274" r:id="rId53"/>
    <p:sldId id="332" r:id="rId54"/>
    <p:sldId id="333" r:id="rId55"/>
    <p:sldId id="334" r:id="rId56"/>
    <p:sldId id="348" r:id="rId57"/>
    <p:sldId id="308" r:id="rId58"/>
    <p:sldId id="331" r:id="rId59"/>
    <p:sldId id="280" r:id="rId60"/>
    <p:sldId id="335" r:id="rId61"/>
    <p:sldId id="373" r:id="rId62"/>
    <p:sldId id="337" r:id="rId63"/>
    <p:sldId id="336" r:id="rId64"/>
    <p:sldId id="349" r:id="rId65"/>
    <p:sldId id="353" r:id="rId66"/>
    <p:sldId id="350" r:id="rId67"/>
    <p:sldId id="354" r:id="rId68"/>
    <p:sldId id="356" r:id="rId69"/>
    <p:sldId id="357" r:id="rId70"/>
    <p:sldId id="358" r:id="rId71"/>
    <p:sldId id="359" r:id="rId72"/>
    <p:sldId id="360" r:id="rId73"/>
    <p:sldId id="368" r:id="rId74"/>
    <p:sldId id="366" r:id="rId75"/>
    <p:sldId id="369" r:id="rId76"/>
    <p:sldId id="367" r:id="rId77"/>
    <p:sldId id="370" r:id="rId78"/>
    <p:sldId id="339" r:id="rId79"/>
    <p:sldId id="344" r:id="rId80"/>
    <p:sldId id="343" r:id="rId81"/>
    <p:sldId id="374" r:id="rId82"/>
    <p:sldId id="371" r:id="rId83"/>
    <p:sldId id="379" r:id="rId84"/>
    <p:sldId id="388" r:id="rId85"/>
    <p:sldId id="389" r:id="rId86"/>
    <p:sldId id="380" r:id="rId87"/>
    <p:sldId id="381" r:id="rId88"/>
    <p:sldId id="382" r:id="rId89"/>
    <p:sldId id="383" r:id="rId90"/>
    <p:sldId id="390" r:id="rId91"/>
    <p:sldId id="391" r:id="rId92"/>
    <p:sldId id="387" r:id="rId93"/>
    <p:sldId id="398" r:id="rId94"/>
    <p:sldId id="347" r:id="rId95"/>
    <p:sldId id="397" r:id="rId96"/>
    <p:sldId id="396" r:id="rId97"/>
    <p:sldId id="346" r:id="rId98"/>
    <p:sldId id="399" r:id="rId99"/>
    <p:sldId id="400" r:id="rId100"/>
    <p:sldId id="395" r:id="rId101"/>
    <p:sldId id="275" r:id="rId102"/>
    <p:sldId id="384" r:id="rId103"/>
    <p:sldId id="401" r:id="rId104"/>
    <p:sldId id="385" r:id="rId105"/>
    <p:sldId id="386" r:id="rId106"/>
    <p:sldId id="302" r:id="rId107"/>
    <p:sldId id="402" r:id="rId108"/>
    <p:sldId id="290" r:id="rId109"/>
    <p:sldId id="291" r:id="rId110"/>
    <p:sldId id="293" r:id="rId111"/>
    <p:sldId id="298" r:id="rId112"/>
    <p:sldId id="299" r:id="rId113"/>
    <p:sldId id="300" r:id="rId114"/>
    <p:sldId id="303" r:id="rId115"/>
    <p:sldId id="294" r:id="rId116"/>
    <p:sldId id="292" r:id="rId117"/>
    <p:sldId id="296" r:id="rId118"/>
    <p:sldId id="297"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94660"/>
  </p:normalViewPr>
  <p:slideViewPr>
    <p:cSldViewPr snapToGrid="0">
      <p:cViewPr>
        <p:scale>
          <a:sx n="80" d="100"/>
          <a:sy n="80" d="100"/>
        </p:scale>
        <p:origin x="40"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kovos Panourgias" userId="8f4f4970-b41b-46ca-b9ef-c044c8868ee6" providerId="ADAL" clId="{A8F355EA-753E-4335-BCC1-4D38AA7ADA1C}"/>
    <pc:docChg chg="undo custSel addSld delSld modSld">
      <pc:chgData name="Iakovos Panourgias" userId="8f4f4970-b41b-46ca-b9ef-c044c8868ee6" providerId="ADAL" clId="{A8F355EA-753E-4335-BCC1-4D38AA7ADA1C}" dt="2025-11-23T15:46:49.349" v="3576" actId="113"/>
      <pc:docMkLst>
        <pc:docMk/>
      </pc:docMkLst>
      <pc:sldChg chg="modSp mod">
        <pc:chgData name="Iakovos Panourgias" userId="8f4f4970-b41b-46ca-b9ef-c044c8868ee6" providerId="ADAL" clId="{A8F355EA-753E-4335-BCC1-4D38AA7ADA1C}" dt="2025-11-17T07:15:13.784" v="11" actId="20577"/>
        <pc:sldMkLst>
          <pc:docMk/>
          <pc:sldMk cId="2040066302" sldId="256"/>
        </pc:sldMkLst>
        <pc:spChg chg="mod">
          <ac:chgData name="Iakovos Panourgias" userId="8f4f4970-b41b-46ca-b9ef-c044c8868ee6" providerId="ADAL" clId="{A8F355EA-753E-4335-BCC1-4D38AA7ADA1C}" dt="2025-11-17T07:15:13.784" v="11" actId="20577"/>
          <ac:spMkLst>
            <pc:docMk/>
            <pc:sldMk cId="2040066302" sldId="256"/>
            <ac:spMk id="3" creationId="{5E6948EA-8D38-0AEF-488B-FDF502C985E7}"/>
          </ac:spMkLst>
        </pc:spChg>
      </pc:sldChg>
      <pc:sldChg chg="modSp mod">
        <pc:chgData name="Iakovos Panourgias" userId="8f4f4970-b41b-46ca-b9ef-c044c8868ee6" providerId="ADAL" clId="{A8F355EA-753E-4335-BCC1-4D38AA7ADA1C}" dt="2025-11-17T08:31:23.629" v="892" actId="14100"/>
        <pc:sldMkLst>
          <pc:docMk/>
          <pc:sldMk cId="2975524764" sldId="257"/>
        </pc:sldMkLst>
        <pc:spChg chg="mod">
          <ac:chgData name="Iakovos Panourgias" userId="8f4f4970-b41b-46ca-b9ef-c044c8868ee6" providerId="ADAL" clId="{A8F355EA-753E-4335-BCC1-4D38AA7ADA1C}" dt="2025-11-17T08:31:23.629" v="892" actId="14100"/>
          <ac:spMkLst>
            <pc:docMk/>
            <pc:sldMk cId="2975524764" sldId="257"/>
            <ac:spMk id="3" creationId="{B095459C-ABC8-5D79-C7FC-1B9C943530E4}"/>
          </ac:spMkLst>
        </pc:spChg>
      </pc:sldChg>
      <pc:sldChg chg="modSp mod">
        <pc:chgData name="Iakovos Panourgias" userId="8f4f4970-b41b-46ca-b9ef-c044c8868ee6" providerId="ADAL" clId="{A8F355EA-753E-4335-BCC1-4D38AA7ADA1C}" dt="2025-11-17T07:56:40.235" v="33" actId="20577"/>
        <pc:sldMkLst>
          <pc:docMk/>
          <pc:sldMk cId="1627622734" sldId="259"/>
        </pc:sldMkLst>
        <pc:spChg chg="mod">
          <ac:chgData name="Iakovos Panourgias" userId="8f4f4970-b41b-46ca-b9ef-c044c8868ee6" providerId="ADAL" clId="{A8F355EA-753E-4335-BCC1-4D38AA7ADA1C}" dt="2025-11-17T07:56:40.235" v="33" actId="20577"/>
          <ac:spMkLst>
            <pc:docMk/>
            <pc:sldMk cId="1627622734" sldId="259"/>
            <ac:spMk id="3" creationId="{439B87C0-7228-FA4B-40C6-51E6C8EAC2B8}"/>
          </ac:spMkLst>
        </pc:spChg>
      </pc:sldChg>
      <pc:sldChg chg="modSp mod">
        <pc:chgData name="Iakovos Panourgias" userId="8f4f4970-b41b-46ca-b9ef-c044c8868ee6" providerId="ADAL" clId="{A8F355EA-753E-4335-BCC1-4D38AA7ADA1C}" dt="2025-11-17T08:31:16.157" v="891" actId="14100"/>
        <pc:sldMkLst>
          <pc:docMk/>
          <pc:sldMk cId="3817061338" sldId="265"/>
        </pc:sldMkLst>
        <pc:spChg chg="mod">
          <ac:chgData name="Iakovos Panourgias" userId="8f4f4970-b41b-46ca-b9ef-c044c8868ee6" providerId="ADAL" clId="{A8F355EA-753E-4335-BCC1-4D38AA7ADA1C}" dt="2025-11-17T08:31:16.157" v="891" actId="14100"/>
          <ac:spMkLst>
            <pc:docMk/>
            <pc:sldMk cId="3817061338" sldId="265"/>
            <ac:spMk id="3" creationId="{CC2E2981-85DF-3DFE-0C78-90AAEBCAAE11}"/>
          </ac:spMkLst>
        </pc:spChg>
      </pc:sldChg>
      <pc:sldChg chg="modSp mod">
        <pc:chgData name="Iakovos Panourgias" userId="8f4f4970-b41b-46ca-b9ef-c044c8868ee6" providerId="ADAL" clId="{A8F355EA-753E-4335-BCC1-4D38AA7ADA1C}" dt="2025-11-17T08:31:06.206" v="890" actId="14100"/>
        <pc:sldMkLst>
          <pc:docMk/>
          <pc:sldMk cId="218443454" sldId="269"/>
        </pc:sldMkLst>
        <pc:spChg chg="mod">
          <ac:chgData name="Iakovos Panourgias" userId="8f4f4970-b41b-46ca-b9ef-c044c8868ee6" providerId="ADAL" clId="{A8F355EA-753E-4335-BCC1-4D38AA7ADA1C}" dt="2025-11-17T08:31:06.206" v="890" actId="14100"/>
          <ac:spMkLst>
            <pc:docMk/>
            <pc:sldMk cId="218443454" sldId="269"/>
            <ac:spMk id="3" creationId="{CF9FA8B4-FCEB-9B68-601A-8FFB97BFECA9}"/>
          </ac:spMkLst>
        </pc:spChg>
      </pc:sldChg>
      <pc:sldChg chg="modSp mod">
        <pc:chgData name="Iakovos Panourgias" userId="8f4f4970-b41b-46ca-b9ef-c044c8868ee6" providerId="ADAL" clId="{A8F355EA-753E-4335-BCC1-4D38AA7ADA1C}" dt="2025-11-21T09:44:38.185" v="3484" actId="20577"/>
        <pc:sldMkLst>
          <pc:docMk/>
          <pc:sldMk cId="2533998397" sldId="271"/>
        </pc:sldMkLst>
        <pc:spChg chg="mod">
          <ac:chgData name="Iakovos Panourgias" userId="8f4f4970-b41b-46ca-b9ef-c044c8868ee6" providerId="ADAL" clId="{A8F355EA-753E-4335-BCC1-4D38AA7ADA1C}" dt="2025-11-21T09:44:38.185" v="3484" actId="20577"/>
          <ac:spMkLst>
            <pc:docMk/>
            <pc:sldMk cId="2533998397" sldId="271"/>
            <ac:spMk id="3" creationId="{1DB11FBD-402F-CD0B-9661-99BA5735BA07}"/>
          </ac:spMkLst>
        </pc:spChg>
      </pc:sldChg>
      <pc:sldChg chg="modSp mod">
        <pc:chgData name="Iakovos Panourgias" userId="8f4f4970-b41b-46ca-b9ef-c044c8868ee6" providerId="ADAL" clId="{A8F355EA-753E-4335-BCC1-4D38AA7ADA1C}" dt="2025-11-17T09:58:16.738" v="2828"/>
        <pc:sldMkLst>
          <pc:docMk/>
          <pc:sldMk cId="2664498142" sldId="274"/>
        </pc:sldMkLst>
        <pc:spChg chg="mod">
          <ac:chgData name="Iakovos Panourgias" userId="8f4f4970-b41b-46ca-b9ef-c044c8868ee6" providerId="ADAL" clId="{A8F355EA-753E-4335-BCC1-4D38AA7ADA1C}" dt="2025-11-17T09:58:16.738" v="2828"/>
          <ac:spMkLst>
            <pc:docMk/>
            <pc:sldMk cId="2664498142" sldId="274"/>
            <ac:spMk id="3" creationId="{FD60B4AB-1B08-852B-D7B3-A4C1C7897EDE}"/>
          </ac:spMkLst>
        </pc:spChg>
      </pc:sldChg>
      <pc:sldChg chg="modSp mod">
        <pc:chgData name="Iakovos Panourgias" userId="8f4f4970-b41b-46ca-b9ef-c044c8868ee6" providerId="ADAL" clId="{A8F355EA-753E-4335-BCC1-4D38AA7ADA1C}" dt="2025-11-17T08:30:54.622" v="887" actId="14100"/>
        <pc:sldMkLst>
          <pc:docMk/>
          <pc:sldMk cId="2789015496" sldId="277"/>
        </pc:sldMkLst>
        <pc:spChg chg="mod">
          <ac:chgData name="Iakovos Panourgias" userId="8f4f4970-b41b-46ca-b9ef-c044c8868ee6" providerId="ADAL" clId="{A8F355EA-753E-4335-BCC1-4D38AA7ADA1C}" dt="2025-11-17T08:30:54.622" v="887" actId="14100"/>
          <ac:spMkLst>
            <pc:docMk/>
            <pc:sldMk cId="2789015496" sldId="277"/>
            <ac:spMk id="3" creationId="{35822235-5285-E10E-04FE-CF687FB93EBB}"/>
          </ac:spMkLst>
        </pc:spChg>
      </pc:sldChg>
      <pc:sldChg chg="modSp mod">
        <pc:chgData name="Iakovos Panourgias" userId="8f4f4970-b41b-46ca-b9ef-c044c8868ee6" providerId="ADAL" clId="{A8F355EA-753E-4335-BCC1-4D38AA7ADA1C}" dt="2025-11-17T08:30:49.686" v="886" actId="14100"/>
        <pc:sldMkLst>
          <pc:docMk/>
          <pc:sldMk cId="470051364" sldId="278"/>
        </pc:sldMkLst>
        <pc:spChg chg="mod">
          <ac:chgData name="Iakovos Panourgias" userId="8f4f4970-b41b-46ca-b9ef-c044c8868ee6" providerId="ADAL" clId="{A8F355EA-753E-4335-BCC1-4D38AA7ADA1C}" dt="2025-11-17T08:30:49.686" v="886" actId="14100"/>
          <ac:spMkLst>
            <pc:docMk/>
            <pc:sldMk cId="470051364" sldId="278"/>
            <ac:spMk id="3" creationId="{77EDB9A4-B8DF-A6A7-CCC6-572E1C6779A4}"/>
          </ac:spMkLst>
        </pc:spChg>
      </pc:sldChg>
      <pc:sldChg chg="modSp mod">
        <pc:chgData name="Iakovos Panourgias" userId="8f4f4970-b41b-46ca-b9ef-c044c8868ee6" providerId="ADAL" clId="{A8F355EA-753E-4335-BCC1-4D38AA7ADA1C}" dt="2025-11-17T08:30:45.862" v="885" actId="14100"/>
        <pc:sldMkLst>
          <pc:docMk/>
          <pc:sldMk cId="1359323047" sldId="279"/>
        </pc:sldMkLst>
        <pc:spChg chg="mod">
          <ac:chgData name="Iakovos Panourgias" userId="8f4f4970-b41b-46ca-b9ef-c044c8868ee6" providerId="ADAL" clId="{A8F355EA-753E-4335-BCC1-4D38AA7ADA1C}" dt="2025-11-17T08:30:45.862" v="885" actId="14100"/>
          <ac:spMkLst>
            <pc:docMk/>
            <pc:sldMk cId="1359323047" sldId="279"/>
            <ac:spMk id="3" creationId="{66288766-E1E2-FA2F-3310-8A192C73BD05}"/>
          </ac:spMkLst>
        </pc:spChg>
      </pc:sldChg>
      <pc:sldChg chg="modSp mod">
        <pc:chgData name="Iakovos Panourgias" userId="8f4f4970-b41b-46ca-b9ef-c044c8868ee6" providerId="ADAL" clId="{A8F355EA-753E-4335-BCC1-4D38AA7ADA1C}" dt="2025-11-17T08:32:54.204" v="907" actId="14100"/>
        <pc:sldMkLst>
          <pc:docMk/>
          <pc:sldMk cId="3869933873" sldId="280"/>
        </pc:sldMkLst>
        <pc:spChg chg="mod">
          <ac:chgData name="Iakovos Panourgias" userId="8f4f4970-b41b-46ca-b9ef-c044c8868ee6" providerId="ADAL" clId="{A8F355EA-753E-4335-BCC1-4D38AA7ADA1C}" dt="2025-11-17T08:32:54.204" v="907" actId="14100"/>
          <ac:spMkLst>
            <pc:docMk/>
            <pc:sldMk cId="3869933873" sldId="280"/>
            <ac:spMk id="3" creationId="{2463E4BC-F90C-8D8D-18F8-C55AEE72F4CB}"/>
          </ac:spMkLst>
        </pc:spChg>
      </pc:sldChg>
      <pc:sldChg chg="modSp mod">
        <pc:chgData name="Iakovos Panourgias" userId="8f4f4970-b41b-46ca-b9ef-c044c8868ee6" providerId="ADAL" clId="{A8F355EA-753E-4335-BCC1-4D38AA7ADA1C}" dt="2025-11-17T08:30:26.295" v="879" actId="14100"/>
        <pc:sldMkLst>
          <pc:docMk/>
          <pc:sldMk cId="3270435694" sldId="284"/>
        </pc:sldMkLst>
        <pc:spChg chg="mod">
          <ac:chgData name="Iakovos Panourgias" userId="8f4f4970-b41b-46ca-b9ef-c044c8868ee6" providerId="ADAL" clId="{A8F355EA-753E-4335-BCC1-4D38AA7ADA1C}" dt="2025-11-17T08:30:26.295" v="879" actId="14100"/>
          <ac:spMkLst>
            <pc:docMk/>
            <pc:sldMk cId="3270435694" sldId="284"/>
            <ac:spMk id="3" creationId="{C9A7A1D7-74C0-B77F-4BD9-D81B8C9D4DE3}"/>
          </ac:spMkLst>
        </pc:spChg>
      </pc:sldChg>
      <pc:sldChg chg="modSp mod">
        <pc:chgData name="Iakovos Panourgias" userId="8f4f4970-b41b-46ca-b9ef-c044c8868ee6" providerId="ADAL" clId="{A8F355EA-753E-4335-BCC1-4D38AA7ADA1C}" dt="2025-11-17T08:30:22.710" v="878" actId="14100"/>
        <pc:sldMkLst>
          <pc:docMk/>
          <pc:sldMk cId="253722702" sldId="285"/>
        </pc:sldMkLst>
        <pc:spChg chg="mod">
          <ac:chgData name="Iakovos Panourgias" userId="8f4f4970-b41b-46ca-b9ef-c044c8868ee6" providerId="ADAL" clId="{A8F355EA-753E-4335-BCC1-4D38AA7ADA1C}" dt="2025-11-17T08:30:22.710" v="878" actId="14100"/>
          <ac:spMkLst>
            <pc:docMk/>
            <pc:sldMk cId="253722702" sldId="285"/>
            <ac:spMk id="3" creationId="{7E051E49-83A2-B05A-5CF4-F57A2283D9FD}"/>
          </ac:spMkLst>
        </pc:spChg>
      </pc:sldChg>
      <pc:sldChg chg="modSp mod">
        <pc:chgData name="Iakovos Panourgias" userId="8f4f4970-b41b-46ca-b9ef-c044c8868ee6" providerId="ADAL" clId="{A8F355EA-753E-4335-BCC1-4D38AA7ADA1C}" dt="2025-11-17T08:30:15.158" v="875" actId="14100"/>
        <pc:sldMkLst>
          <pc:docMk/>
          <pc:sldMk cId="940890400" sldId="286"/>
        </pc:sldMkLst>
        <pc:spChg chg="mod">
          <ac:chgData name="Iakovos Panourgias" userId="8f4f4970-b41b-46ca-b9ef-c044c8868ee6" providerId="ADAL" clId="{A8F355EA-753E-4335-BCC1-4D38AA7ADA1C}" dt="2025-11-17T08:30:15.158" v="875" actId="14100"/>
          <ac:spMkLst>
            <pc:docMk/>
            <pc:sldMk cId="940890400" sldId="286"/>
            <ac:spMk id="3" creationId="{BB1C56C3-E4B6-F062-1373-491A5F983D22}"/>
          </ac:spMkLst>
        </pc:spChg>
      </pc:sldChg>
      <pc:sldChg chg="modSp mod">
        <pc:chgData name="Iakovos Panourgias" userId="8f4f4970-b41b-46ca-b9ef-c044c8868ee6" providerId="ADAL" clId="{A8F355EA-753E-4335-BCC1-4D38AA7ADA1C}" dt="2025-11-17T08:30:18.341" v="877" actId="27636"/>
        <pc:sldMkLst>
          <pc:docMk/>
          <pc:sldMk cId="610688254" sldId="287"/>
        </pc:sldMkLst>
        <pc:spChg chg="mod">
          <ac:chgData name="Iakovos Panourgias" userId="8f4f4970-b41b-46ca-b9ef-c044c8868ee6" providerId="ADAL" clId="{A8F355EA-753E-4335-BCC1-4D38AA7ADA1C}" dt="2025-11-17T08:30:18.341" v="877" actId="27636"/>
          <ac:spMkLst>
            <pc:docMk/>
            <pc:sldMk cId="610688254" sldId="287"/>
            <ac:spMk id="3" creationId="{A087C2CE-4962-510E-0AD3-2953D11CC4E2}"/>
          </ac:spMkLst>
        </pc:spChg>
      </pc:sldChg>
      <pc:sldChg chg="modSp mod">
        <pc:chgData name="Iakovos Panourgias" userId="8f4f4970-b41b-46ca-b9ef-c044c8868ee6" providerId="ADAL" clId="{A8F355EA-753E-4335-BCC1-4D38AA7ADA1C}" dt="2025-11-17T08:31:36.581" v="893" actId="14100"/>
        <pc:sldMkLst>
          <pc:docMk/>
          <pc:sldMk cId="3485157131" sldId="288"/>
        </pc:sldMkLst>
        <pc:spChg chg="mod">
          <ac:chgData name="Iakovos Panourgias" userId="8f4f4970-b41b-46ca-b9ef-c044c8868ee6" providerId="ADAL" clId="{A8F355EA-753E-4335-BCC1-4D38AA7ADA1C}" dt="2025-11-17T08:31:36.581" v="893" actId="14100"/>
          <ac:spMkLst>
            <pc:docMk/>
            <pc:sldMk cId="3485157131" sldId="288"/>
            <ac:spMk id="3" creationId="{DA3DE200-557F-3841-C515-1D30C543B597}"/>
          </ac:spMkLst>
        </pc:spChg>
      </pc:sldChg>
      <pc:sldChg chg="modSp mod">
        <pc:chgData name="Iakovos Panourgias" userId="8f4f4970-b41b-46ca-b9ef-c044c8868ee6" providerId="ADAL" clId="{A8F355EA-753E-4335-BCC1-4D38AA7ADA1C}" dt="2025-11-19T19:44:58.546" v="3483" actId="6549"/>
        <pc:sldMkLst>
          <pc:docMk/>
          <pc:sldMk cId="1592293170" sldId="293"/>
        </pc:sldMkLst>
        <pc:spChg chg="mod">
          <ac:chgData name="Iakovos Panourgias" userId="8f4f4970-b41b-46ca-b9ef-c044c8868ee6" providerId="ADAL" clId="{A8F355EA-753E-4335-BCC1-4D38AA7ADA1C}" dt="2025-11-19T19:44:58.546" v="3483" actId="6549"/>
          <ac:spMkLst>
            <pc:docMk/>
            <pc:sldMk cId="1592293170" sldId="293"/>
            <ac:spMk id="3" creationId="{86D629A3-9CF8-A9FD-179E-73667EDE9DDE}"/>
          </ac:spMkLst>
        </pc:spChg>
      </pc:sldChg>
      <pc:sldChg chg="modSp mod">
        <pc:chgData name="Iakovos Panourgias" userId="8f4f4970-b41b-46ca-b9ef-c044c8868ee6" providerId="ADAL" clId="{A8F355EA-753E-4335-BCC1-4D38AA7ADA1C}" dt="2025-11-18T15:31:11.355" v="3144" actId="20577"/>
        <pc:sldMkLst>
          <pc:docMk/>
          <pc:sldMk cId="3799943351" sldId="298"/>
        </pc:sldMkLst>
        <pc:spChg chg="mod">
          <ac:chgData name="Iakovos Panourgias" userId="8f4f4970-b41b-46ca-b9ef-c044c8868ee6" providerId="ADAL" clId="{A8F355EA-753E-4335-BCC1-4D38AA7ADA1C}" dt="2025-11-18T15:31:11.355" v="3144" actId="20577"/>
          <ac:spMkLst>
            <pc:docMk/>
            <pc:sldMk cId="3799943351" sldId="298"/>
            <ac:spMk id="3" creationId="{1F772C4F-B54E-3A39-4CD5-D138F9708546}"/>
          </ac:spMkLst>
        </pc:spChg>
      </pc:sldChg>
      <pc:sldChg chg="modSp mod">
        <pc:chgData name="Iakovos Panourgias" userId="8f4f4970-b41b-46ca-b9ef-c044c8868ee6" providerId="ADAL" clId="{A8F355EA-753E-4335-BCC1-4D38AA7ADA1C}" dt="2025-11-18T15:46:56.529" v="3219" actId="20577"/>
        <pc:sldMkLst>
          <pc:docMk/>
          <pc:sldMk cId="448828132" sldId="299"/>
        </pc:sldMkLst>
        <pc:spChg chg="mod">
          <ac:chgData name="Iakovos Panourgias" userId="8f4f4970-b41b-46ca-b9ef-c044c8868ee6" providerId="ADAL" clId="{A8F355EA-753E-4335-BCC1-4D38AA7ADA1C}" dt="2025-11-18T15:46:56.529" v="3219" actId="20577"/>
          <ac:spMkLst>
            <pc:docMk/>
            <pc:sldMk cId="448828132" sldId="299"/>
            <ac:spMk id="3" creationId="{F1AF4352-FA0D-61B0-D138-8C5688FDAF6C}"/>
          </ac:spMkLst>
        </pc:spChg>
        <pc:spChg chg="mod">
          <ac:chgData name="Iakovos Panourgias" userId="8f4f4970-b41b-46ca-b9ef-c044c8868ee6" providerId="ADAL" clId="{A8F355EA-753E-4335-BCC1-4D38AA7ADA1C}" dt="2025-11-18T15:42:38.772" v="3209" actId="20577"/>
          <ac:spMkLst>
            <pc:docMk/>
            <pc:sldMk cId="448828132" sldId="299"/>
            <ac:spMk id="5" creationId="{718A0CBF-5C87-C470-27DA-C707BEC6631B}"/>
          </ac:spMkLst>
        </pc:spChg>
      </pc:sldChg>
      <pc:sldChg chg="modSp mod">
        <pc:chgData name="Iakovos Panourgias" userId="8f4f4970-b41b-46ca-b9ef-c044c8868ee6" providerId="ADAL" clId="{A8F355EA-753E-4335-BCC1-4D38AA7ADA1C}" dt="2025-11-18T17:34:40.333" v="3286" actId="6549"/>
        <pc:sldMkLst>
          <pc:docMk/>
          <pc:sldMk cId="1220841981" sldId="300"/>
        </pc:sldMkLst>
        <pc:spChg chg="mod">
          <ac:chgData name="Iakovos Panourgias" userId="8f4f4970-b41b-46ca-b9ef-c044c8868ee6" providerId="ADAL" clId="{A8F355EA-753E-4335-BCC1-4D38AA7ADA1C}" dt="2025-11-18T17:34:40.333" v="3286" actId="6549"/>
          <ac:spMkLst>
            <pc:docMk/>
            <pc:sldMk cId="1220841981" sldId="300"/>
            <ac:spMk id="3" creationId="{02E20D3C-DFDC-1D40-A195-446E12028D03}"/>
          </ac:spMkLst>
        </pc:spChg>
      </pc:sldChg>
      <pc:sldChg chg="modSp mod">
        <pc:chgData name="Iakovos Panourgias" userId="8f4f4970-b41b-46ca-b9ef-c044c8868ee6" providerId="ADAL" clId="{A8F355EA-753E-4335-BCC1-4D38AA7ADA1C}" dt="2025-11-17T09:46:01.585" v="2636" actId="20577"/>
        <pc:sldMkLst>
          <pc:docMk/>
          <pc:sldMk cId="298988862" sldId="302"/>
        </pc:sldMkLst>
        <pc:spChg chg="mod">
          <ac:chgData name="Iakovos Panourgias" userId="8f4f4970-b41b-46ca-b9ef-c044c8868ee6" providerId="ADAL" clId="{A8F355EA-753E-4335-BCC1-4D38AA7ADA1C}" dt="2025-11-17T09:46:01.585" v="2636" actId="20577"/>
          <ac:spMkLst>
            <pc:docMk/>
            <pc:sldMk cId="298988862" sldId="302"/>
            <ac:spMk id="3" creationId="{1405A128-323D-F07C-ACC0-BD37D5F2D200}"/>
          </ac:spMkLst>
        </pc:spChg>
      </pc:sldChg>
      <pc:sldChg chg="addSp modSp mod">
        <pc:chgData name="Iakovos Panourgias" userId="8f4f4970-b41b-46ca-b9ef-c044c8868ee6" providerId="ADAL" clId="{A8F355EA-753E-4335-BCC1-4D38AA7ADA1C}" dt="2025-11-23T15:00:44.170" v="3573" actId="1036"/>
        <pc:sldMkLst>
          <pc:docMk/>
          <pc:sldMk cId="3017788090" sldId="303"/>
        </pc:sldMkLst>
        <pc:spChg chg="mod">
          <ac:chgData name="Iakovos Panourgias" userId="8f4f4970-b41b-46ca-b9ef-c044c8868ee6" providerId="ADAL" clId="{A8F355EA-753E-4335-BCC1-4D38AA7ADA1C}" dt="2025-11-23T15:00:37.474" v="3556" actId="207"/>
          <ac:spMkLst>
            <pc:docMk/>
            <pc:sldMk cId="3017788090" sldId="303"/>
            <ac:spMk id="5" creationId="{A3E1743B-8FB4-C25C-12DC-ABEB7DB28692}"/>
          </ac:spMkLst>
        </pc:spChg>
        <pc:spChg chg="add mod">
          <ac:chgData name="Iakovos Panourgias" userId="8f4f4970-b41b-46ca-b9ef-c044c8868ee6" providerId="ADAL" clId="{A8F355EA-753E-4335-BCC1-4D38AA7ADA1C}" dt="2025-11-23T15:00:44.170" v="3573" actId="1036"/>
          <ac:spMkLst>
            <pc:docMk/>
            <pc:sldMk cId="3017788090" sldId="303"/>
            <ac:spMk id="6" creationId="{140BA1AB-B23C-4BEC-9232-E4BA4EFC1635}"/>
          </ac:spMkLst>
        </pc:spChg>
      </pc:sldChg>
      <pc:sldChg chg="modSp mod">
        <pc:chgData name="Iakovos Panourgias" userId="8f4f4970-b41b-46ca-b9ef-c044c8868ee6" providerId="ADAL" clId="{A8F355EA-753E-4335-BCC1-4D38AA7ADA1C}" dt="2025-11-17T08:30:42.311" v="884" actId="14100"/>
        <pc:sldMkLst>
          <pc:docMk/>
          <pc:sldMk cId="2439258444" sldId="304"/>
        </pc:sldMkLst>
        <pc:spChg chg="mod">
          <ac:chgData name="Iakovos Panourgias" userId="8f4f4970-b41b-46ca-b9ef-c044c8868ee6" providerId="ADAL" clId="{A8F355EA-753E-4335-BCC1-4D38AA7ADA1C}" dt="2025-11-17T08:30:42.311" v="884" actId="14100"/>
          <ac:spMkLst>
            <pc:docMk/>
            <pc:sldMk cId="2439258444" sldId="304"/>
            <ac:spMk id="3" creationId="{5F24AC72-DC1F-E59C-74E3-2BA84D7BCDFC}"/>
          </ac:spMkLst>
        </pc:spChg>
      </pc:sldChg>
      <pc:sldChg chg="modSp mod">
        <pc:chgData name="Iakovos Panourgias" userId="8f4f4970-b41b-46ca-b9ef-c044c8868ee6" providerId="ADAL" clId="{A8F355EA-753E-4335-BCC1-4D38AA7ADA1C}" dt="2025-11-17T08:30:37.624" v="883" actId="27636"/>
        <pc:sldMkLst>
          <pc:docMk/>
          <pc:sldMk cId="3569806350" sldId="305"/>
        </pc:sldMkLst>
        <pc:spChg chg="mod">
          <ac:chgData name="Iakovos Panourgias" userId="8f4f4970-b41b-46ca-b9ef-c044c8868ee6" providerId="ADAL" clId="{A8F355EA-753E-4335-BCC1-4D38AA7ADA1C}" dt="2025-11-17T08:30:37.624" v="883" actId="27636"/>
          <ac:spMkLst>
            <pc:docMk/>
            <pc:sldMk cId="3569806350" sldId="305"/>
            <ac:spMk id="3" creationId="{82907670-D1EB-2198-9BF4-39251F12719E}"/>
          </ac:spMkLst>
        </pc:spChg>
      </pc:sldChg>
      <pc:sldChg chg="modSp mod">
        <pc:chgData name="Iakovos Panourgias" userId="8f4f4970-b41b-46ca-b9ef-c044c8868ee6" providerId="ADAL" clId="{A8F355EA-753E-4335-BCC1-4D38AA7ADA1C}" dt="2025-11-17T08:30:34.284" v="881" actId="14100"/>
        <pc:sldMkLst>
          <pc:docMk/>
          <pc:sldMk cId="1656913766" sldId="306"/>
        </pc:sldMkLst>
        <pc:spChg chg="mod">
          <ac:chgData name="Iakovos Panourgias" userId="8f4f4970-b41b-46ca-b9ef-c044c8868ee6" providerId="ADAL" clId="{A8F355EA-753E-4335-BCC1-4D38AA7ADA1C}" dt="2025-11-17T08:30:34.284" v="881" actId="14100"/>
          <ac:spMkLst>
            <pc:docMk/>
            <pc:sldMk cId="1656913766" sldId="306"/>
            <ac:spMk id="3" creationId="{D6EFAE79-2B79-5DA3-54CB-71DFE3EF4BFA}"/>
          </ac:spMkLst>
        </pc:spChg>
      </pc:sldChg>
      <pc:sldChg chg="modSp mod">
        <pc:chgData name="Iakovos Panourgias" userId="8f4f4970-b41b-46ca-b9ef-c044c8868ee6" providerId="ADAL" clId="{A8F355EA-753E-4335-BCC1-4D38AA7ADA1C}" dt="2025-11-17T08:30:30.783" v="880" actId="14100"/>
        <pc:sldMkLst>
          <pc:docMk/>
          <pc:sldMk cId="2343188522" sldId="307"/>
        </pc:sldMkLst>
        <pc:spChg chg="mod">
          <ac:chgData name="Iakovos Panourgias" userId="8f4f4970-b41b-46ca-b9ef-c044c8868ee6" providerId="ADAL" clId="{A8F355EA-753E-4335-BCC1-4D38AA7ADA1C}" dt="2025-11-17T08:30:30.783" v="880" actId="14100"/>
          <ac:spMkLst>
            <pc:docMk/>
            <pc:sldMk cId="2343188522" sldId="307"/>
            <ac:spMk id="3" creationId="{5150FBE5-5D1E-501B-7E77-A02AB2A5C078}"/>
          </ac:spMkLst>
        </pc:spChg>
      </pc:sldChg>
      <pc:sldChg chg="modSp mod">
        <pc:chgData name="Iakovos Panourgias" userId="8f4f4970-b41b-46ca-b9ef-c044c8868ee6" providerId="ADAL" clId="{A8F355EA-753E-4335-BCC1-4D38AA7ADA1C}" dt="2025-11-17T08:32:46.245" v="905" actId="14100"/>
        <pc:sldMkLst>
          <pc:docMk/>
          <pc:sldMk cId="4153092666" sldId="308"/>
        </pc:sldMkLst>
        <pc:spChg chg="mod">
          <ac:chgData name="Iakovos Panourgias" userId="8f4f4970-b41b-46ca-b9ef-c044c8868ee6" providerId="ADAL" clId="{A8F355EA-753E-4335-BCC1-4D38AA7ADA1C}" dt="2025-11-17T08:32:46.245" v="905" actId="14100"/>
          <ac:spMkLst>
            <pc:docMk/>
            <pc:sldMk cId="4153092666" sldId="308"/>
            <ac:spMk id="3" creationId="{2C8115A4-D99C-A71C-B8C6-00C33E59A23B}"/>
          </ac:spMkLst>
        </pc:spChg>
      </pc:sldChg>
      <pc:sldChg chg="modSp mod">
        <pc:chgData name="Iakovos Panourgias" userId="8f4f4970-b41b-46ca-b9ef-c044c8868ee6" providerId="ADAL" clId="{A8F355EA-753E-4335-BCC1-4D38AA7ADA1C}" dt="2025-11-17T08:31:41.029" v="894" actId="14100"/>
        <pc:sldMkLst>
          <pc:docMk/>
          <pc:sldMk cId="4057451630" sldId="309"/>
        </pc:sldMkLst>
        <pc:spChg chg="mod">
          <ac:chgData name="Iakovos Panourgias" userId="8f4f4970-b41b-46ca-b9ef-c044c8868ee6" providerId="ADAL" clId="{A8F355EA-753E-4335-BCC1-4D38AA7ADA1C}" dt="2025-11-17T08:31:41.029" v="894" actId="14100"/>
          <ac:spMkLst>
            <pc:docMk/>
            <pc:sldMk cId="4057451630" sldId="309"/>
            <ac:spMk id="3" creationId="{465F17E2-9D5A-71B6-3EB8-173EBAC8D938}"/>
          </ac:spMkLst>
        </pc:spChg>
      </pc:sldChg>
      <pc:sldChg chg="modSp mod">
        <pc:chgData name="Iakovos Panourgias" userId="8f4f4970-b41b-46ca-b9ef-c044c8868ee6" providerId="ADAL" clId="{A8F355EA-753E-4335-BCC1-4D38AA7ADA1C}" dt="2025-11-17T08:30:07.439" v="874" actId="14100"/>
        <pc:sldMkLst>
          <pc:docMk/>
          <pc:sldMk cId="3363008745" sldId="310"/>
        </pc:sldMkLst>
        <pc:spChg chg="mod">
          <ac:chgData name="Iakovos Panourgias" userId="8f4f4970-b41b-46ca-b9ef-c044c8868ee6" providerId="ADAL" clId="{A8F355EA-753E-4335-BCC1-4D38AA7ADA1C}" dt="2025-11-17T08:30:07.439" v="874" actId="14100"/>
          <ac:spMkLst>
            <pc:docMk/>
            <pc:sldMk cId="3363008745" sldId="310"/>
            <ac:spMk id="3" creationId="{AE605DDE-41A8-AF02-395D-E9CA8A0153AB}"/>
          </ac:spMkLst>
        </pc:spChg>
      </pc:sldChg>
      <pc:sldChg chg="modSp mod">
        <pc:chgData name="Iakovos Panourgias" userId="8f4f4970-b41b-46ca-b9ef-c044c8868ee6" providerId="ADAL" clId="{A8F355EA-753E-4335-BCC1-4D38AA7ADA1C}" dt="2025-11-17T08:30:03.965" v="873" actId="14100"/>
        <pc:sldMkLst>
          <pc:docMk/>
          <pc:sldMk cId="3054448234" sldId="311"/>
        </pc:sldMkLst>
        <pc:spChg chg="mod">
          <ac:chgData name="Iakovos Panourgias" userId="8f4f4970-b41b-46ca-b9ef-c044c8868ee6" providerId="ADAL" clId="{A8F355EA-753E-4335-BCC1-4D38AA7ADA1C}" dt="2025-11-17T08:30:03.965" v="873" actId="14100"/>
          <ac:spMkLst>
            <pc:docMk/>
            <pc:sldMk cId="3054448234" sldId="311"/>
            <ac:spMk id="3" creationId="{B5A08E7C-A48D-91F9-9655-367EC23667E8}"/>
          </ac:spMkLst>
        </pc:spChg>
      </pc:sldChg>
      <pc:sldChg chg="modSp mod">
        <pc:chgData name="Iakovos Panourgias" userId="8f4f4970-b41b-46ca-b9ef-c044c8868ee6" providerId="ADAL" clId="{A8F355EA-753E-4335-BCC1-4D38AA7ADA1C}" dt="2025-11-17T08:29:59.516" v="872" actId="14100"/>
        <pc:sldMkLst>
          <pc:docMk/>
          <pc:sldMk cId="3202054065" sldId="313"/>
        </pc:sldMkLst>
        <pc:spChg chg="mod">
          <ac:chgData name="Iakovos Panourgias" userId="8f4f4970-b41b-46ca-b9ef-c044c8868ee6" providerId="ADAL" clId="{A8F355EA-753E-4335-BCC1-4D38AA7ADA1C}" dt="2025-11-17T08:29:59.516" v="872" actId="14100"/>
          <ac:spMkLst>
            <pc:docMk/>
            <pc:sldMk cId="3202054065" sldId="313"/>
            <ac:spMk id="3" creationId="{C2B6B220-EE83-09E9-7D6F-61E01AE25A7C}"/>
          </ac:spMkLst>
        </pc:spChg>
      </pc:sldChg>
      <pc:sldChg chg="modSp mod">
        <pc:chgData name="Iakovos Panourgias" userId="8f4f4970-b41b-46ca-b9ef-c044c8868ee6" providerId="ADAL" clId="{A8F355EA-753E-4335-BCC1-4D38AA7ADA1C}" dt="2025-11-17T08:29:05.151" v="858" actId="14100"/>
        <pc:sldMkLst>
          <pc:docMk/>
          <pc:sldMk cId="168918292" sldId="314"/>
        </pc:sldMkLst>
        <pc:spChg chg="mod">
          <ac:chgData name="Iakovos Panourgias" userId="8f4f4970-b41b-46ca-b9ef-c044c8868ee6" providerId="ADAL" clId="{A8F355EA-753E-4335-BCC1-4D38AA7ADA1C}" dt="2025-11-17T08:29:03.015" v="857" actId="1035"/>
          <ac:spMkLst>
            <pc:docMk/>
            <pc:sldMk cId="168918292" sldId="314"/>
            <ac:spMk id="2" creationId="{F8BDAA70-6FBA-ADAB-50CB-45DFB5368D2E}"/>
          </ac:spMkLst>
        </pc:spChg>
        <pc:spChg chg="mod">
          <ac:chgData name="Iakovos Panourgias" userId="8f4f4970-b41b-46ca-b9ef-c044c8868ee6" providerId="ADAL" clId="{A8F355EA-753E-4335-BCC1-4D38AA7ADA1C}" dt="2025-11-17T08:29:05.151" v="858" actId="14100"/>
          <ac:spMkLst>
            <pc:docMk/>
            <pc:sldMk cId="168918292" sldId="314"/>
            <ac:spMk id="3" creationId="{68F5DE48-8E65-05A6-464F-2E1A488E6A08}"/>
          </ac:spMkLst>
        </pc:spChg>
      </pc:sldChg>
      <pc:sldChg chg="modSp mod">
        <pc:chgData name="Iakovos Panourgias" userId="8f4f4970-b41b-46ca-b9ef-c044c8868ee6" providerId="ADAL" clId="{A8F355EA-753E-4335-BCC1-4D38AA7ADA1C}" dt="2025-11-17T08:29:56.579" v="871" actId="14100"/>
        <pc:sldMkLst>
          <pc:docMk/>
          <pc:sldMk cId="1550533442" sldId="315"/>
        </pc:sldMkLst>
        <pc:spChg chg="mod">
          <ac:chgData name="Iakovos Panourgias" userId="8f4f4970-b41b-46ca-b9ef-c044c8868ee6" providerId="ADAL" clId="{A8F355EA-753E-4335-BCC1-4D38AA7ADA1C}" dt="2025-11-17T08:29:56.579" v="871" actId="14100"/>
          <ac:spMkLst>
            <pc:docMk/>
            <pc:sldMk cId="1550533442" sldId="315"/>
            <ac:spMk id="3" creationId="{2766A7D3-D7C3-FD9B-815E-83196A863480}"/>
          </ac:spMkLst>
        </pc:spChg>
      </pc:sldChg>
      <pc:sldChg chg="modSp mod">
        <pc:chgData name="Iakovos Panourgias" userId="8f4f4970-b41b-46ca-b9ef-c044c8868ee6" providerId="ADAL" clId="{A8F355EA-753E-4335-BCC1-4D38AA7ADA1C}" dt="2025-11-17T08:28:57.263" v="845" actId="207"/>
        <pc:sldMkLst>
          <pc:docMk/>
          <pc:sldMk cId="2261247943" sldId="316"/>
        </pc:sldMkLst>
        <pc:spChg chg="mod">
          <ac:chgData name="Iakovos Panourgias" userId="8f4f4970-b41b-46ca-b9ef-c044c8868ee6" providerId="ADAL" clId="{A8F355EA-753E-4335-BCC1-4D38AA7ADA1C}" dt="2025-11-17T08:28:30.750" v="801" actId="1035"/>
          <ac:spMkLst>
            <pc:docMk/>
            <pc:sldMk cId="2261247943" sldId="316"/>
            <ac:spMk id="2" creationId="{07809BBB-5D47-7DCD-8B49-C24A0F3AC7A1}"/>
          </ac:spMkLst>
        </pc:spChg>
        <pc:spChg chg="mod">
          <ac:chgData name="Iakovos Panourgias" userId="8f4f4970-b41b-46ca-b9ef-c044c8868ee6" providerId="ADAL" clId="{A8F355EA-753E-4335-BCC1-4D38AA7ADA1C}" dt="2025-11-17T08:28:57.263" v="845" actId="207"/>
          <ac:spMkLst>
            <pc:docMk/>
            <pc:sldMk cId="2261247943" sldId="316"/>
            <ac:spMk id="3" creationId="{8122F66B-0D1A-3F2C-5230-79963EE616E0}"/>
          </ac:spMkLst>
        </pc:spChg>
      </pc:sldChg>
      <pc:sldChg chg="modSp mod">
        <pc:chgData name="Iakovos Panourgias" userId="8f4f4970-b41b-46ca-b9ef-c044c8868ee6" providerId="ADAL" clId="{A8F355EA-753E-4335-BCC1-4D38AA7ADA1C}" dt="2025-11-17T08:28:06.924" v="779" actId="1035"/>
        <pc:sldMkLst>
          <pc:docMk/>
          <pc:sldMk cId="3130586407" sldId="317"/>
        </pc:sldMkLst>
        <pc:spChg chg="mod">
          <ac:chgData name="Iakovos Panourgias" userId="8f4f4970-b41b-46ca-b9ef-c044c8868ee6" providerId="ADAL" clId="{A8F355EA-753E-4335-BCC1-4D38AA7ADA1C}" dt="2025-11-17T08:28:06.924" v="779" actId="1035"/>
          <ac:spMkLst>
            <pc:docMk/>
            <pc:sldMk cId="3130586407" sldId="317"/>
            <ac:spMk id="2" creationId="{700EB048-A9CC-CECE-2767-6FBA0D66EC66}"/>
          </ac:spMkLst>
        </pc:spChg>
        <pc:spChg chg="mod">
          <ac:chgData name="Iakovos Panourgias" userId="8f4f4970-b41b-46ca-b9ef-c044c8868ee6" providerId="ADAL" clId="{A8F355EA-753E-4335-BCC1-4D38AA7ADA1C}" dt="2025-11-17T08:27:42.204" v="766" actId="14100"/>
          <ac:spMkLst>
            <pc:docMk/>
            <pc:sldMk cId="3130586407" sldId="317"/>
            <ac:spMk id="3" creationId="{6A4D3123-A350-1532-E1C1-DA7E0DAA45A6}"/>
          </ac:spMkLst>
        </pc:spChg>
      </pc:sldChg>
      <pc:sldChg chg="modSp mod">
        <pc:chgData name="Iakovos Panourgias" userId="8f4f4970-b41b-46ca-b9ef-c044c8868ee6" providerId="ADAL" clId="{A8F355EA-753E-4335-BCC1-4D38AA7ADA1C}" dt="2025-11-17T08:32:30.917" v="902" actId="14100"/>
        <pc:sldMkLst>
          <pc:docMk/>
          <pc:sldMk cId="3702084824" sldId="318"/>
        </pc:sldMkLst>
        <pc:spChg chg="mod">
          <ac:chgData name="Iakovos Panourgias" userId="8f4f4970-b41b-46ca-b9ef-c044c8868ee6" providerId="ADAL" clId="{A8F355EA-753E-4335-BCC1-4D38AA7ADA1C}" dt="2025-11-17T08:32:30.917" v="902" actId="14100"/>
          <ac:spMkLst>
            <pc:docMk/>
            <pc:sldMk cId="3702084824" sldId="318"/>
            <ac:spMk id="3" creationId="{E4DC28B8-9A76-7094-614E-6B29126D9A65}"/>
          </ac:spMkLst>
        </pc:spChg>
      </pc:sldChg>
      <pc:sldChg chg="modSp mod">
        <pc:chgData name="Iakovos Panourgias" userId="8f4f4970-b41b-46ca-b9ef-c044c8868ee6" providerId="ADAL" clId="{A8F355EA-753E-4335-BCC1-4D38AA7ADA1C}" dt="2025-11-17T08:32:37.763" v="903" actId="14100"/>
        <pc:sldMkLst>
          <pc:docMk/>
          <pc:sldMk cId="4094081984" sldId="321"/>
        </pc:sldMkLst>
        <pc:spChg chg="mod">
          <ac:chgData name="Iakovos Panourgias" userId="8f4f4970-b41b-46ca-b9ef-c044c8868ee6" providerId="ADAL" clId="{A8F355EA-753E-4335-BCC1-4D38AA7ADA1C}" dt="2025-11-17T08:32:37.763" v="903" actId="14100"/>
          <ac:spMkLst>
            <pc:docMk/>
            <pc:sldMk cId="4094081984" sldId="321"/>
            <ac:spMk id="3" creationId="{5F9C779D-79CD-2419-ED74-930B0E1A9654}"/>
          </ac:spMkLst>
        </pc:spChg>
      </pc:sldChg>
      <pc:sldChg chg="modSp mod">
        <pc:chgData name="Iakovos Panourgias" userId="8f4f4970-b41b-46ca-b9ef-c044c8868ee6" providerId="ADAL" clId="{A8F355EA-753E-4335-BCC1-4D38AA7ADA1C}" dt="2025-11-23T15:46:49.349" v="3576" actId="113"/>
        <pc:sldMkLst>
          <pc:docMk/>
          <pc:sldMk cId="2129181327" sldId="322"/>
        </pc:sldMkLst>
        <pc:spChg chg="mod">
          <ac:chgData name="Iakovos Panourgias" userId="8f4f4970-b41b-46ca-b9ef-c044c8868ee6" providerId="ADAL" clId="{A8F355EA-753E-4335-BCC1-4D38AA7ADA1C}" dt="2025-11-23T15:46:49.349" v="3576" actId="113"/>
          <ac:spMkLst>
            <pc:docMk/>
            <pc:sldMk cId="2129181327" sldId="322"/>
            <ac:spMk id="3" creationId="{45DCDC0C-9BCB-2F4A-190B-A08B11B71C1D}"/>
          </ac:spMkLst>
        </pc:spChg>
      </pc:sldChg>
      <pc:sldChg chg="modSp mod">
        <pc:chgData name="Iakovos Panourgias" userId="8f4f4970-b41b-46ca-b9ef-c044c8868ee6" providerId="ADAL" clId="{A8F355EA-753E-4335-BCC1-4D38AA7ADA1C}" dt="2025-11-17T08:29:47.248" v="869" actId="27636"/>
        <pc:sldMkLst>
          <pc:docMk/>
          <pc:sldMk cId="2959565829" sldId="323"/>
        </pc:sldMkLst>
        <pc:spChg chg="mod">
          <ac:chgData name="Iakovos Panourgias" userId="8f4f4970-b41b-46ca-b9ef-c044c8868ee6" providerId="ADAL" clId="{A8F355EA-753E-4335-BCC1-4D38AA7ADA1C}" dt="2025-11-17T08:29:47.248" v="869" actId="27636"/>
          <ac:spMkLst>
            <pc:docMk/>
            <pc:sldMk cId="2959565829" sldId="323"/>
            <ac:spMk id="3" creationId="{3743BDDE-2941-3667-A812-CA25565FDEED}"/>
          </ac:spMkLst>
        </pc:spChg>
      </pc:sldChg>
      <pc:sldChg chg="modSp mod">
        <pc:chgData name="Iakovos Panourgias" userId="8f4f4970-b41b-46ca-b9ef-c044c8868ee6" providerId="ADAL" clId="{A8F355EA-753E-4335-BCC1-4D38AA7ADA1C}" dt="2025-11-17T08:29:35.761" v="865" actId="27636"/>
        <pc:sldMkLst>
          <pc:docMk/>
          <pc:sldMk cId="2897358292" sldId="324"/>
        </pc:sldMkLst>
        <pc:spChg chg="mod">
          <ac:chgData name="Iakovos Panourgias" userId="8f4f4970-b41b-46ca-b9ef-c044c8868ee6" providerId="ADAL" clId="{A8F355EA-753E-4335-BCC1-4D38AA7ADA1C}" dt="2025-11-17T08:29:35.761" v="865" actId="27636"/>
          <ac:spMkLst>
            <pc:docMk/>
            <pc:sldMk cId="2897358292" sldId="324"/>
            <ac:spMk id="3" creationId="{E146821F-9443-5395-4588-DE42124EF5DB}"/>
          </ac:spMkLst>
        </pc:spChg>
      </pc:sldChg>
      <pc:sldChg chg="modSp mod">
        <pc:chgData name="Iakovos Panourgias" userId="8f4f4970-b41b-46ca-b9ef-c044c8868ee6" providerId="ADAL" clId="{A8F355EA-753E-4335-BCC1-4D38AA7ADA1C}" dt="2025-11-17T08:29:41.053" v="867" actId="27636"/>
        <pc:sldMkLst>
          <pc:docMk/>
          <pc:sldMk cId="1484210174" sldId="325"/>
        </pc:sldMkLst>
        <pc:spChg chg="mod">
          <ac:chgData name="Iakovos Panourgias" userId="8f4f4970-b41b-46ca-b9ef-c044c8868ee6" providerId="ADAL" clId="{A8F355EA-753E-4335-BCC1-4D38AA7ADA1C}" dt="2025-11-17T08:29:41.053" v="867" actId="27636"/>
          <ac:spMkLst>
            <pc:docMk/>
            <pc:sldMk cId="1484210174" sldId="325"/>
            <ac:spMk id="3" creationId="{32E847EA-F355-DEA3-0E51-AA0DB63E39E1}"/>
          </ac:spMkLst>
        </pc:spChg>
      </pc:sldChg>
      <pc:sldChg chg="modSp mod">
        <pc:chgData name="Iakovos Panourgias" userId="8f4f4970-b41b-46ca-b9ef-c044c8868ee6" providerId="ADAL" clId="{A8F355EA-753E-4335-BCC1-4D38AA7ADA1C}" dt="2025-11-17T08:32:15.755" v="901" actId="20577"/>
        <pc:sldMkLst>
          <pc:docMk/>
          <pc:sldMk cId="1888028750" sldId="326"/>
        </pc:sldMkLst>
        <pc:spChg chg="mod">
          <ac:chgData name="Iakovos Panourgias" userId="8f4f4970-b41b-46ca-b9ef-c044c8868ee6" providerId="ADAL" clId="{A8F355EA-753E-4335-BCC1-4D38AA7ADA1C}" dt="2025-11-17T08:29:11.517" v="860" actId="14100"/>
          <ac:spMkLst>
            <pc:docMk/>
            <pc:sldMk cId="1888028750" sldId="326"/>
            <ac:spMk id="2" creationId="{DA41E69F-E4CE-EC85-1D28-6F4226EAB096}"/>
          </ac:spMkLst>
        </pc:spChg>
        <pc:spChg chg="mod">
          <ac:chgData name="Iakovos Panourgias" userId="8f4f4970-b41b-46ca-b9ef-c044c8868ee6" providerId="ADAL" clId="{A8F355EA-753E-4335-BCC1-4D38AA7ADA1C}" dt="2025-11-17T08:32:15.755" v="901" actId="20577"/>
          <ac:spMkLst>
            <pc:docMk/>
            <pc:sldMk cId="1888028750" sldId="326"/>
            <ac:spMk id="3" creationId="{330CC1FD-208D-A8C9-B170-549680F91CA4}"/>
          </ac:spMkLst>
        </pc:spChg>
      </pc:sldChg>
      <pc:sldChg chg="modSp mod">
        <pc:chgData name="Iakovos Panourgias" userId="8f4f4970-b41b-46ca-b9ef-c044c8868ee6" providerId="ADAL" clId="{A8F355EA-753E-4335-BCC1-4D38AA7ADA1C}" dt="2025-11-17T08:28:22.765" v="787" actId="14100"/>
        <pc:sldMkLst>
          <pc:docMk/>
          <pc:sldMk cId="489050594" sldId="327"/>
        </pc:sldMkLst>
        <pc:spChg chg="mod">
          <ac:chgData name="Iakovos Panourgias" userId="8f4f4970-b41b-46ca-b9ef-c044c8868ee6" providerId="ADAL" clId="{A8F355EA-753E-4335-BCC1-4D38AA7ADA1C}" dt="2025-11-17T08:28:14.437" v="786" actId="1035"/>
          <ac:spMkLst>
            <pc:docMk/>
            <pc:sldMk cId="489050594" sldId="327"/>
            <ac:spMk id="2" creationId="{EA0CA223-0064-CFB8-C5FF-1B42029DE132}"/>
          </ac:spMkLst>
        </pc:spChg>
        <pc:spChg chg="mod">
          <ac:chgData name="Iakovos Panourgias" userId="8f4f4970-b41b-46ca-b9ef-c044c8868ee6" providerId="ADAL" clId="{A8F355EA-753E-4335-BCC1-4D38AA7ADA1C}" dt="2025-11-17T08:28:22.765" v="787" actId="14100"/>
          <ac:spMkLst>
            <pc:docMk/>
            <pc:sldMk cId="489050594" sldId="327"/>
            <ac:spMk id="3" creationId="{D4F2CF81-A5BF-E4B7-9AC1-95DE90521231}"/>
          </ac:spMkLst>
        </pc:spChg>
      </pc:sldChg>
      <pc:sldChg chg="modSp mod">
        <pc:chgData name="Iakovos Panourgias" userId="8f4f4970-b41b-46ca-b9ef-c044c8868ee6" providerId="ADAL" clId="{A8F355EA-753E-4335-BCC1-4D38AA7ADA1C}" dt="2025-11-17T08:27:52.627" v="769" actId="27636"/>
        <pc:sldMkLst>
          <pc:docMk/>
          <pc:sldMk cId="2960455678" sldId="328"/>
        </pc:sldMkLst>
        <pc:spChg chg="mod">
          <ac:chgData name="Iakovos Panourgias" userId="8f4f4970-b41b-46ca-b9ef-c044c8868ee6" providerId="ADAL" clId="{A8F355EA-753E-4335-BCC1-4D38AA7ADA1C}" dt="2025-11-17T08:27:49.671" v="767" actId="14100"/>
          <ac:spMkLst>
            <pc:docMk/>
            <pc:sldMk cId="2960455678" sldId="328"/>
            <ac:spMk id="2" creationId="{67489958-F393-699B-3E40-9E8EB7C29A56}"/>
          </ac:spMkLst>
        </pc:spChg>
        <pc:spChg chg="mod">
          <ac:chgData name="Iakovos Panourgias" userId="8f4f4970-b41b-46ca-b9ef-c044c8868ee6" providerId="ADAL" clId="{A8F355EA-753E-4335-BCC1-4D38AA7ADA1C}" dt="2025-11-17T08:27:52.627" v="769" actId="27636"/>
          <ac:spMkLst>
            <pc:docMk/>
            <pc:sldMk cId="2960455678" sldId="328"/>
            <ac:spMk id="3" creationId="{2D3A7FFF-F3BD-02E7-8612-1FCF4E4C1BF7}"/>
          </ac:spMkLst>
        </pc:spChg>
      </pc:sldChg>
      <pc:sldChg chg="modSp mod">
        <pc:chgData name="Iakovos Panourgias" userId="8f4f4970-b41b-46ca-b9ef-c044c8868ee6" providerId="ADAL" clId="{A8F355EA-753E-4335-BCC1-4D38AA7ADA1C}" dt="2025-11-17T08:32:42.181" v="904" actId="14100"/>
        <pc:sldMkLst>
          <pc:docMk/>
          <pc:sldMk cId="3052980779" sldId="329"/>
        </pc:sldMkLst>
        <pc:spChg chg="mod">
          <ac:chgData name="Iakovos Panourgias" userId="8f4f4970-b41b-46ca-b9ef-c044c8868ee6" providerId="ADAL" clId="{A8F355EA-753E-4335-BCC1-4D38AA7ADA1C}" dt="2025-11-17T08:32:42.181" v="904" actId="14100"/>
          <ac:spMkLst>
            <pc:docMk/>
            <pc:sldMk cId="3052980779" sldId="329"/>
            <ac:spMk id="3" creationId="{40E41001-0772-6D40-F6C4-D58AD2757E67}"/>
          </ac:spMkLst>
        </pc:spChg>
      </pc:sldChg>
      <pc:sldChg chg="modSp mod">
        <pc:chgData name="Iakovos Panourgias" userId="8f4f4970-b41b-46ca-b9ef-c044c8868ee6" providerId="ADAL" clId="{A8F355EA-753E-4335-BCC1-4D38AA7ADA1C}" dt="2025-11-17T08:32:49.205" v="906" actId="14100"/>
        <pc:sldMkLst>
          <pc:docMk/>
          <pc:sldMk cId="1388326271" sldId="330"/>
        </pc:sldMkLst>
        <pc:spChg chg="mod">
          <ac:chgData name="Iakovos Panourgias" userId="8f4f4970-b41b-46ca-b9ef-c044c8868ee6" providerId="ADAL" clId="{A8F355EA-753E-4335-BCC1-4D38AA7ADA1C}" dt="2025-11-17T08:32:49.205" v="906" actId="14100"/>
          <ac:spMkLst>
            <pc:docMk/>
            <pc:sldMk cId="1388326271" sldId="330"/>
            <ac:spMk id="3" creationId="{6D092484-9E1A-B8A4-9203-7892A08B8D57}"/>
          </ac:spMkLst>
        </pc:spChg>
      </pc:sldChg>
      <pc:sldChg chg="modSp mod">
        <pc:chgData name="Iakovos Panourgias" userId="8f4f4970-b41b-46ca-b9ef-c044c8868ee6" providerId="ADAL" clId="{A8F355EA-753E-4335-BCC1-4D38AA7ADA1C}" dt="2025-11-17T08:33:19.994" v="913" actId="14"/>
        <pc:sldMkLst>
          <pc:docMk/>
          <pc:sldMk cId="1428559940" sldId="332"/>
        </pc:sldMkLst>
        <pc:spChg chg="mod">
          <ac:chgData name="Iakovos Panourgias" userId="8f4f4970-b41b-46ca-b9ef-c044c8868ee6" providerId="ADAL" clId="{A8F355EA-753E-4335-BCC1-4D38AA7ADA1C}" dt="2025-11-17T08:33:19.994" v="913" actId="14"/>
          <ac:spMkLst>
            <pc:docMk/>
            <pc:sldMk cId="1428559940" sldId="332"/>
            <ac:spMk id="5" creationId="{B01D9305-55AF-65AC-7C76-803B8E19DA11}"/>
          </ac:spMkLst>
        </pc:spChg>
      </pc:sldChg>
      <pc:sldChg chg="modSp mod">
        <pc:chgData name="Iakovos Panourgias" userId="8f4f4970-b41b-46ca-b9ef-c044c8868ee6" providerId="ADAL" clId="{A8F355EA-753E-4335-BCC1-4D38AA7ADA1C}" dt="2025-11-17T07:14:24.874" v="1" actId="27636"/>
        <pc:sldMkLst>
          <pc:docMk/>
          <pc:sldMk cId="1487273596" sldId="333"/>
        </pc:sldMkLst>
        <pc:spChg chg="mod">
          <ac:chgData name="Iakovos Panourgias" userId="8f4f4970-b41b-46ca-b9ef-c044c8868ee6" providerId="ADAL" clId="{A8F355EA-753E-4335-BCC1-4D38AA7ADA1C}" dt="2025-11-17T07:14:24.874" v="1" actId="27636"/>
          <ac:spMkLst>
            <pc:docMk/>
            <pc:sldMk cId="1487273596" sldId="333"/>
            <ac:spMk id="5" creationId="{102DF719-D75F-4B9F-BD28-F94484CBBA3B}"/>
          </ac:spMkLst>
        </pc:spChg>
      </pc:sldChg>
      <pc:sldChg chg="modSp mod">
        <pc:chgData name="Iakovos Panourgias" userId="8f4f4970-b41b-46ca-b9ef-c044c8868ee6" providerId="ADAL" clId="{A8F355EA-753E-4335-BCC1-4D38AA7ADA1C}" dt="2025-11-17T09:28:05.584" v="1614" actId="6549"/>
        <pc:sldMkLst>
          <pc:docMk/>
          <pc:sldMk cId="1909503051" sldId="339"/>
        </pc:sldMkLst>
        <pc:spChg chg="mod">
          <ac:chgData name="Iakovos Panourgias" userId="8f4f4970-b41b-46ca-b9ef-c044c8868ee6" providerId="ADAL" clId="{A8F355EA-753E-4335-BCC1-4D38AA7ADA1C}" dt="2025-11-17T09:28:05.584" v="1614" actId="6549"/>
          <ac:spMkLst>
            <pc:docMk/>
            <pc:sldMk cId="1909503051" sldId="339"/>
            <ac:spMk id="5" creationId="{3206B284-CD3F-3DF8-6790-238F9D25D6EA}"/>
          </ac:spMkLst>
        </pc:spChg>
      </pc:sldChg>
      <pc:sldChg chg="modSp mod">
        <pc:chgData name="Iakovos Panourgias" userId="8f4f4970-b41b-46ca-b9ef-c044c8868ee6" providerId="ADAL" clId="{A8F355EA-753E-4335-BCC1-4D38AA7ADA1C}" dt="2025-11-17T09:58:00.753" v="2826" actId="20577"/>
        <pc:sldMkLst>
          <pc:docMk/>
          <pc:sldMk cId="2414374437" sldId="342"/>
        </pc:sldMkLst>
        <pc:spChg chg="mod">
          <ac:chgData name="Iakovos Panourgias" userId="8f4f4970-b41b-46ca-b9ef-c044c8868ee6" providerId="ADAL" clId="{A8F355EA-753E-4335-BCC1-4D38AA7ADA1C}" dt="2025-11-17T09:58:00.753" v="2826" actId="20577"/>
          <ac:spMkLst>
            <pc:docMk/>
            <pc:sldMk cId="2414374437" sldId="342"/>
            <ac:spMk id="2" creationId="{76832426-AE87-04D1-E2B9-898FEF797BE4}"/>
          </ac:spMkLst>
        </pc:spChg>
      </pc:sldChg>
      <pc:sldChg chg="modSp mod">
        <pc:chgData name="Iakovos Panourgias" userId="8f4f4970-b41b-46ca-b9ef-c044c8868ee6" providerId="ADAL" clId="{A8F355EA-753E-4335-BCC1-4D38AA7ADA1C}" dt="2025-11-17T09:34:19.122" v="2354" actId="313"/>
        <pc:sldMkLst>
          <pc:docMk/>
          <pc:sldMk cId="3466318400" sldId="343"/>
        </pc:sldMkLst>
        <pc:spChg chg="mod">
          <ac:chgData name="Iakovos Panourgias" userId="8f4f4970-b41b-46ca-b9ef-c044c8868ee6" providerId="ADAL" clId="{A8F355EA-753E-4335-BCC1-4D38AA7ADA1C}" dt="2025-11-17T09:34:19.122" v="2354" actId="313"/>
          <ac:spMkLst>
            <pc:docMk/>
            <pc:sldMk cId="3466318400" sldId="343"/>
            <ac:spMk id="5" creationId="{A7E1887D-D7C8-6FF4-1EF6-E0619A0552A1}"/>
          </ac:spMkLst>
        </pc:spChg>
      </pc:sldChg>
      <pc:sldChg chg="modSp mod">
        <pc:chgData name="Iakovos Panourgias" userId="8f4f4970-b41b-46ca-b9ef-c044c8868ee6" providerId="ADAL" clId="{A8F355EA-753E-4335-BCC1-4D38AA7ADA1C}" dt="2025-11-17T09:31:26.085" v="1966" actId="20577"/>
        <pc:sldMkLst>
          <pc:docMk/>
          <pc:sldMk cId="2381327726" sldId="344"/>
        </pc:sldMkLst>
        <pc:spChg chg="mod">
          <ac:chgData name="Iakovos Panourgias" userId="8f4f4970-b41b-46ca-b9ef-c044c8868ee6" providerId="ADAL" clId="{A8F355EA-753E-4335-BCC1-4D38AA7ADA1C}" dt="2025-11-17T09:31:26.085" v="1966" actId="20577"/>
          <ac:spMkLst>
            <pc:docMk/>
            <pc:sldMk cId="2381327726" sldId="344"/>
            <ac:spMk id="5" creationId="{512989B1-8FF6-7094-0968-5340B1177DB3}"/>
          </ac:spMkLst>
        </pc:spChg>
      </pc:sldChg>
      <pc:sldChg chg="modSp mod">
        <pc:chgData name="Iakovos Panourgias" userId="8f4f4970-b41b-46ca-b9ef-c044c8868ee6" providerId="ADAL" clId="{A8F355EA-753E-4335-BCC1-4D38AA7ADA1C}" dt="2025-11-17T09:59:27.652" v="2857" actId="20577"/>
        <pc:sldMkLst>
          <pc:docMk/>
          <pc:sldMk cId="2364450556" sldId="346"/>
        </pc:sldMkLst>
        <pc:spChg chg="mod">
          <ac:chgData name="Iakovos Panourgias" userId="8f4f4970-b41b-46ca-b9ef-c044c8868ee6" providerId="ADAL" clId="{A8F355EA-753E-4335-BCC1-4D38AA7ADA1C}" dt="2025-11-17T09:59:27.652" v="2857" actId="20577"/>
          <ac:spMkLst>
            <pc:docMk/>
            <pc:sldMk cId="2364450556" sldId="346"/>
            <ac:spMk id="2" creationId="{828DFA7B-C6F6-A34E-8087-5F835F12ED4B}"/>
          </ac:spMkLst>
        </pc:spChg>
      </pc:sldChg>
      <pc:sldChg chg="addSp delSp modSp mod">
        <pc:chgData name="Iakovos Panourgias" userId="8f4f4970-b41b-46ca-b9ef-c044c8868ee6" providerId="ADAL" clId="{A8F355EA-753E-4335-BCC1-4D38AA7ADA1C}" dt="2025-11-17T09:59:12.528" v="2843" actId="20577"/>
        <pc:sldMkLst>
          <pc:docMk/>
          <pc:sldMk cId="2450784005" sldId="347"/>
        </pc:sldMkLst>
        <pc:spChg chg="mod">
          <ac:chgData name="Iakovos Panourgias" userId="8f4f4970-b41b-46ca-b9ef-c044c8868ee6" providerId="ADAL" clId="{A8F355EA-753E-4335-BCC1-4D38AA7ADA1C}" dt="2025-11-17T09:59:12.528" v="2843" actId="20577"/>
          <ac:spMkLst>
            <pc:docMk/>
            <pc:sldMk cId="2450784005" sldId="347"/>
            <ac:spMk id="2" creationId="{0BD1B19D-9460-E4B9-3360-6D7EFF081271}"/>
          </ac:spMkLst>
        </pc:spChg>
        <pc:spChg chg="add del mod">
          <ac:chgData name="Iakovos Panourgias" userId="8f4f4970-b41b-46ca-b9ef-c044c8868ee6" providerId="ADAL" clId="{A8F355EA-753E-4335-BCC1-4D38AA7ADA1C}" dt="2025-11-17T09:53:31.656" v="2638"/>
          <ac:spMkLst>
            <pc:docMk/>
            <pc:sldMk cId="2450784005" sldId="347"/>
            <ac:spMk id="3" creationId="{4DED16C5-51D0-46E6-817A-A55BC6724BFB}"/>
          </ac:spMkLst>
        </pc:spChg>
        <pc:spChg chg="add del">
          <ac:chgData name="Iakovos Panourgias" userId="8f4f4970-b41b-46ca-b9ef-c044c8868ee6" providerId="ADAL" clId="{A8F355EA-753E-4335-BCC1-4D38AA7ADA1C}" dt="2025-11-17T09:56:55.595" v="2705"/>
          <ac:spMkLst>
            <pc:docMk/>
            <pc:sldMk cId="2450784005" sldId="347"/>
            <ac:spMk id="4" creationId="{047227F6-FAA1-49B4-898E-1AD4EB09082B}"/>
          </ac:spMkLst>
        </pc:spChg>
        <pc:spChg chg="add del mod">
          <ac:chgData name="Iakovos Panourgias" userId="8f4f4970-b41b-46ca-b9ef-c044c8868ee6" providerId="ADAL" clId="{A8F355EA-753E-4335-BCC1-4D38AA7ADA1C}" dt="2025-11-17T09:57:31.962" v="2790"/>
          <ac:spMkLst>
            <pc:docMk/>
            <pc:sldMk cId="2450784005" sldId="347"/>
            <ac:spMk id="5" creationId="{5B4C04F2-1766-1912-1F48-E192126D0C6E}"/>
          </ac:spMkLst>
        </pc:spChg>
      </pc:sldChg>
      <pc:sldChg chg="modSp mod">
        <pc:chgData name="Iakovos Panourgias" userId="8f4f4970-b41b-46ca-b9ef-c044c8868ee6" providerId="ADAL" clId="{A8F355EA-753E-4335-BCC1-4D38AA7ADA1C}" dt="2025-11-17T08:33:34.147" v="916" actId="20577"/>
        <pc:sldMkLst>
          <pc:docMk/>
          <pc:sldMk cId="457685792" sldId="348"/>
        </pc:sldMkLst>
        <pc:spChg chg="mod">
          <ac:chgData name="Iakovos Panourgias" userId="8f4f4970-b41b-46ca-b9ef-c044c8868ee6" providerId="ADAL" clId="{A8F355EA-753E-4335-BCC1-4D38AA7ADA1C}" dt="2025-11-17T08:33:34.147" v="916" actId="20577"/>
          <ac:spMkLst>
            <pc:docMk/>
            <pc:sldMk cId="457685792" sldId="348"/>
            <ac:spMk id="5" creationId="{B3337BFA-950C-1E67-2F03-A8C873DFCDF3}"/>
          </ac:spMkLst>
        </pc:spChg>
      </pc:sldChg>
      <pc:sldChg chg="modSp mod">
        <pc:chgData name="Iakovos Panourgias" userId="8f4f4970-b41b-46ca-b9ef-c044c8868ee6" providerId="ADAL" clId="{A8F355EA-753E-4335-BCC1-4D38AA7ADA1C}" dt="2025-11-17T08:33:56.511" v="919" actId="20577"/>
        <pc:sldMkLst>
          <pc:docMk/>
          <pc:sldMk cId="1052302841" sldId="350"/>
        </pc:sldMkLst>
        <pc:spChg chg="mod">
          <ac:chgData name="Iakovos Panourgias" userId="8f4f4970-b41b-46ca-b9ef-c044c8868ee6" providerId="ADAL" clId="{A8F355EA-753E-4335-BCC1-4D38AA7ADA1C}" dt="2025-11-17T08:33:56.511" v="919" actId="20577"/>
          <ac:spMkLst>
            <pc:docMk/>
            <pc:sldMk cId="1052302841" sldId="350"/>
            <ac:spMk id="5" creationId="{A9766841-C17B-96EA-2E31-2A5400F21812}"/>
          </ac:spMkLst>
        </pc:spChg>
      </pc:sldChg>
      <pc:sldChg chg="modSp mod">
        <pc:chgData name="Iakovos Panourgias" userId="8f4f4970-b41b-46ca-b9ef-c044c8868ee6" providerId="ADAL" clId="{A8F355EA-753E-4335-BCC1-4D38AA7ADA1C}" dt="2025-11-17T08:02:43.315" v="127" actId="113"/>
        <pc:sldMkLst>
          <pc:docMk/>
          <pc:sldMk cId="120018842" sldId="351"/>
        </pc:sldMkLst>
        <pc:spChg chg="mod">
          <ac:chgData name="Iakovos Panourgias" userId="8f4f4970-b41b-46ca-b9ef-c044c8868ee6" providerId="ADAL" clId="{A8F355EA-753E-4335-BCC1-4D38AA7ADA1C}" dt="2025-11-17T08:02:43.315" v="127" actId="113"/>
          <ac:spMkLst>
            <pc:docMk/>
            <pc:sldMk cId="120018842" sldId="351"/>
            <ac:spMk id="5" creationId="{59FEB91F-F915-AFB3-444C-59C25F730A0A}"/>
          </ac:spMkLst>
        </pc:spChg>
      </pc:sldChg>
      <pc:sldChg chg="modSp mod">
        <pc:chgData name="Iakovos Panourgias" userId="8f4f4970-b41b-46ca-b9ef-c044c8868ee6" providerId="ADAL" clId="{A8F355EA-753E-4335-BCC1-4D38AA7ADA1C}" dt="2025-11-17T09:23:51.153" v="1207" actId="113"/>
        <pc:sldMkLst>
          <pc:docMk/>
          <pc:sldMk cId="1016956419" sldId="352"/>
        </pc:sldMkLst>
        <pc:spChg chg="mod">
          <ac:chgData name="Iakovos Panourgias" userId="8f4f4970-b41b-46ca-b9ef-c044c8868ee6" providerId="ADAL" clId="{A8F355EA-753E-4335-BCC1-4D38AA7ADA1C}" dt="2025-11-17T09:23:51.153" v="1207" actId="113"/>
          <ac:spMkLst>
            <pc:docMk/>
            <pc:sldMk cId="1016956419" sldId="352"/>
            <ac:spMk id="5" creationId="{9EE7A330-6178-1DAE-3352-F8AF213127BD}"/>
          </ac:spMkLst>
        </pc:spChg>
      </pc:sldChg>
      <pc:sldChg chg="modSp add mod">
        <pc:chgData name="Iakovos Panourgias" userId="8f4f4970-b41b-46ca-b9ef-c044c8868ee6" providerId="ADAL" clId="{A8F355EA-753E-4335-BCC1-4D38AA7ADA1C}" dt="2025-11-17T08:01:50.725" v="121" actId="5793"/>
        <pc:sldMkLst>
          <pc:docMk/>
          <pc:sldMk cId="4087867033" sldId="353"/>
        </pc:sldMkLst>
        <pc:spChg chg="mod">
          <ac:chgData name="Iakovos Panourgias" userId="8f4f4970-b41b-46ca-b9ef-c044c8868ee6" providerId="ADAL" clId="{A8F355EA-753E-4335-BCC1-4D38AA7ADA1C}" dt="2025-11-17T08:01:50.725" v="121" actId="5793"/>
          <ac:spMkLst>
            <pc:docMk/>
            <pc:sldMk cId="4087867033" sldId="353"/>
            <ac:spMk id="5" creationId="{9EE7A330-6178-1DAE-3352-F8AF213127BD}"/>
          </ac:spMkLst>
        </pc:spChg>
      </pc:sldChg>
      <pc:sldChg chg="addSp delSp modSp add mod">
        <pc:chgData name="Iakovos Panourgias" userId="8f4f4970-b41b-46ca-b9ef-c044c8868ee6" providerId="ADAL" clId="{A8F355EA-753E-4335-BCC1-4D38AA7ADA1C}" dt="2025-11-17T08:05:13.731" v="194" actId="14100"/>
        <pc:sldMkLst>
          <pc:docMk/>
          <pc:sldMk cId="2658378563" sldId="354"/>
        </pc:sldMkLst>
        <pc:spChg chg="add mod">
          <ac:chgData name="Iakovos Panourgias" userId="8f4f4970-b41b-46ca-b9ef-c044c8868ee6" providerId="ADAL" clId="{A8F355EA-753E-4335-BCC1-4D38AA7ADA1C}" dt="2025-11-17T08:05:13.731" v="194" actId="14100"/>
          <ac:spMkLst>
            <pc:docMk/>
            <pc:sldMk cId="2658378563" sldId="354"/>
            <ac:spMk id="3" creationId="{FB0B61C0-90EA-40E7-87AD-113FD0E68020}"/>
          </ac:spMkLst>
        </pc:spChg>
        <pc:spChg chg="add del">
          <ac:chgData name="Iakovos Panourgias" userId="8f4f4970-b41b-46ca-b9ef-c044c8868ee6" providerId="ADAL" clId="{A8F355EA-753E-4335-BCC1-4D38AA7ADA1C}" dt="2025-11-17T08:03:45.974" v="147"/>
          <ac:spMkLst>
            <pc:docMk/>
            <pc:sldMk cId="2658378563" sldId="354"/>
            <ac:spMk id="4" creationId="{53A57473-EC86-48A3-885B-6D5029548F82}"/>
          </ac:spMkLst>
        </pc:spChg>
        <pc:spChg chg="mod">
          <ac:chgData name="Iakovos Panourgias" userId="8f4f4970-b41b-46ca-b9ef-c044c8868ee6" providerId="ADAL" clId="{A8F355EA-753E-4335-BCC1-4D38AA7ADA1C}" dt="2025-11-17T08:05:11.717" v="193" actId="1035"/>
          <ac:spMkLst>
            <pc:docMk/>
            <pc:sldMk cId="2658378563" sldId="354"/>
            <ac:spMk id="5" creationId="{59FEB91F-F915-AFB3-444C-59C25F730A0A}"/>
          </ac:spMkLst>
        </pc:spChg>
        <pc:spChg chg="add del">
          <ac:chgData name="Iakovos Panourgias" userId="8f4f4970-b41b-46ca-b9ef-c044c8868ee6" providerId="ADAL" clId="{A8F355EA-753E-4335-BCC1-4D38AA7ADA1C}" dt="2025-11-17T08:03:48.812" v="149"/>
          <ac:spMkLst>
            <pc:docMk/>
            <pc:sldMk cId="2658378563" sldId="354"/>
            <ac:spMk id="6" creationId="{FB79AB15-4888-48A7-BBC2-BE3ACC598EFD}"/>
          </ac:spMkLst>
        </pc:spChg>
        <pc:spChg chg="add del">
          <ac:chgData name="Iakovos Panourgias" userId="8f4f4970-b41b-46ca-b9ef-c044c8868ee6" providerId="ADAL" clId="{A8F355EA-753E-4335-BCC1-4D38AA7ADA1C}" dt="2025-11-17T08:04:22.293" v="161"/>
          <ac:spMkLst>
            <pc:docMk/>
            <pc:sldMk cId="2658378563" sldId="354"/>
            <ac:spMk id="7" creationId="{19930176-5047-4011-96E4-2CDAC29DBBE8}"/>
          </ac:spMkLst>
        </pc:spChg>
      </pc:sldChg>
      <pc:sldChg chg="modSp add del mod">
        <pc:chgData name="Iakovos Panourgias" userId="8f4f4970-b41b-46ca-b9ef-c044c8868ee6" providerId="ADAL" clId="{A8F355EA-753E-4335-BCC1-4D38AA7ADA1C}" dt="2025-11-17T09:37:17.808" v="2371" actId="47"/>
        <pc:sldMkLst>
          <pc:docMk/>
          <pc:sldMk cId="2928470971" sldId="355"/>
        </pc:sldMkLst>
        <pc:spChg chg="mod">
          <ac:chgData name="Iakovos Panourgias" userId="8f4f4970-b41b-46ca-b9ef-c044c8868ee6" providerId="ADAL" clId="{A8F355EA-753E-4335-BCC1-4D38AA7ADA1C}" dt="2025-11-17T08:25:28.349" v="708"/>
          <ac:spMkLst>
            <pc:docMk/>
            <pc:sldMk cId="2928470971" sldId="355"/>
            <ac:spMk id="2" creationId="{64131A35-92F8-81D8-38E4-7478CD45370B}"/>
          </ac:spMkLst>
        </pc:spChg>
        <pc:spChg chg="mod">
          <ac:chgData name="Iakovos Panourgias" userId="8f4f4970-b41b-46ca-b9ef-c044c8868ee6" providerId="ADAL" clId="{A8F355EA-753E-4335-BCC1-4D38AA7ADA1C}" dt="2025-11-17T08:07:21.325" v="360" actId="14"/>
          <ac:spMkLst>
            <pc:docMk/>
            <pc:sldMk cId="2928470971" sldId="355"/>
            <ac:spMk id="5" creationId="{59FEB91F-F915-AFB3-444C-59C25F730A0A}"/>
          </ac:spMkLst>
        </pc:spChg>
      </pc:sldChg>
      <pc:sldChg chg="modSp add mod">
        <pc:chgData name="Iakovos Panourgias" userId="8f4f4970-b41b-46ca-b9ef-c044c8868ee6" providerId="ADAL" clId="{A8F355EA-753E-4335-BCC1-4D38AA7ADA1C}" dt="2025-11-17T09:36:11.227" v="2356" actId="20577"/>
        <pc:sldMkLst>
          <pc:docMk/>
          <pc:sldMk cId="2592629579" sldId="356"/>
        </pc:sldMkLst>
        <pc:spChg chg="mod">
          <ac:chgData name="Iakovos Panourgias" userId="8f4f4970-b41b-46ca-b9ef-c044c8868ee6" providerId="ADAL" clId="{A8F355EA-753E-4335-BCC1-4D38AA7ADA1C}" dt="2025-11-17T08:25:30.420" v="709"/>
          <ac:spMkLst>
            <pc:docMk/>
            <pc:sldMk cId="2592629579" sldId="356"/>
            <ac:spMk id="2" creationId="{64131A35-92F8-81D8-38E4-7478CD45370B}"/>
          </ac:spMkLst>
        </pc:spChg>
        <pc:spChg chg="mod">
          <ac:chgData name="Iakovos Panourgias" userId="8f4f4970-b41b-46ca-b9ef-c044c8868ee6" providerId="ADAL" clId="{A8F355EA-753E-4335-BCC1-4D38AA7ADA1C}" dt="2025-11-17T09:36:11.227" v="2356" actId="20577"/>
          <ac:spMkLst>
            <pc:docMk/>
            <pc:sldMk cId="2592629579" sldId="356"/>
            <ac:spMk id="5" creationId="{59FEB91F-F915-AFB3-444C-59C25F730A0A}"/>
          </ac:spMkLst>
        </pc:spChg>
      </pc:sldChg>
      <pc:sldChg chg="modSp add mod">
        <pc:chgData name="Iakovos Panourgias" userId="8f4f4970-b41b-46ca-b9ef-c044c8868ee6" providerId="ADAL" clId="{A8F355EA-753E-4335-BCC1-4D38AA7ADA1C}" dt="2025-11-17T08:25:33.480" v="710"/>
        <pc:sldMkLst>
          <pc:docMk/>
          <pc:sldMk cId="4119099157" sldId="357"/>
        </pc:sldMkLst>
        <pc:spChg chg="mod">
          <ac:chgData name="Iakovos Panourgias" userId="8f4f4970-b41b-46ca-b9ef-c044c8868ee6" providerId="ADAL" clId="{A8F355EA-753E-4335-BCC1-4D38AA7ADA1C}" dt="2025-11-17T08:25:33.480" v="710"/>
          <ac:spMkLst>
            <pc:docMk/>
            <pc:sldMk cId="4119099157" sldId="357"/>
            <ac:spMk id="2" creationId="{64131A35-92F8-81D8-38E4-7478CD45370B}"/>
          </ac:spMkLst>
        </pc:spChg>
        <pc:spChg chg="mod">
          <ac:chgData name="Iakovos Panourgias" userId="8f4f4970-b41b-46ca-b9ef-c044c8868ee6" providerId="ADAL" clId="{A8F355EA-753E-4335-BCC1-4D38AA7ADA1C}" dt="2025-11-17T08:21:05.075" v="372" actId="27636"/>
          <ac:spMkLst>
            <pc:docMk/>
            <pc:sldMk cId="4119099157" sldId="357"/>
            <ac:spMk id="5" creationId="{59FEB91F-F915-AFB3-444C-59C25F730A0A}"/>
          </ac:spMkLst>
        </pc:spChg>
      </pc:sldChg>
      <pc:sldChg chg="modSp add mod">
        <pc:chgData name="Iakovos Panourgias" userId="8f4f4970-b41b-46ca-b9ef-c044c8868ee6" providerId="ADAL" clId="{A8F355EA-753E-4335-BCC1-4D38AA7ADA1C}" dt="2025-11-18T15:02:35.957" v="2874" actId="6549"/>
        <pc:sldMkLst>
          <pc:docMk/>
          <pc:sldMk cId="3268242973" sldId="358"/>
        </pc:sldMkLst>
        <pc:spChg chg="mod">
          <ac:chgData name="Iakovos Panourgias" userId="8f4f4970-b41b-46ca-b9ef-c044c8868ee6" providerId="ADAL" clId="{A8F355EA-753E-4335-BCC1-4D38AA7ADA1C}" dt="2025-11-17T08:25:35.597" v="711"/>
          <ac:spMkLst>
            <pc:docMk/>
            <pc:sldMk cId="3268242973" sldId="358"/>
            <ac:spMk id="2" creationId="{64131A35-92F8-81D8-38E4-7478CD45370B}"/>
          </ac:spMkLst>
        </pc:spChg>
        <pc:spChg chg="mod">
          <ac:chgData name="Iakovos Panourgias" userId="8f4f4970-b41b-46ca-b9ef-c044c8868ee6" providerId="ADAL" clId="{A8F355EA-753E-4335-BCC1-4D38AA7ADA1C}" dt="2025-11-18T15:02:35.957" v="2874" actId="6549"/>
          <ac:spMkLst>
            <pc:docMk/>
            <pc:sldMk cId="3268242973" sldId="358"/>
            <ac:spMk id="5" creationId="{59FEB91F-F915-AFB3-444C-59C25F730A0A}"/>
          </ac:spMkLst>
        </pc:spChg>
      </pc:sldChg>
      <pc:sldChg chg="modSp add mod">
        <pc:chgData name="Iakovos Panourgias" userId="8f4f4970-b41b-46ca-b9ef-c044c8868ee6" providerId="ADAL" clId="{A8F355EA-753E-4335-BCC1-4D38AA7ADA1C}" dt="2025-11-17T08:39:20.207" v="957" actId="20577"/>
        <pc:sldMkLst>
          <pc:docMk/>
          <pc:sldMk cId="2169210892" sldId="359"/>
        </pc:sldMkLst>
        <pc:spChg chg="mod">
          <ac:chgData name="Iakovos Panourgias" userId="8f4f4970-b41b-46ca-b9ef-c044c8868ee6" providerId="ADAL" clId="{A8F355EA-753E-4335-BCC1-4D38AA7ADA1C}" dt="2025-11-17T08:25:38.025" v="712"/>
          <ac:spMkLst>
            <pc:docMk/>
            <pc:sldMk cId="2169210892" sldId="359"/>
            <ac:spMk id="2" creationId="{64131A35-92F8-81D8-38E4-7478CD45370B}"/>
          </ac:spMkLst>
        </pc:spChg>
        <pc:spChg chg="mod">
          <ac:chgData name="Iakovos Panourgias" userId="8f4f4970-b41b-46ca-b9ef-c044c8868ee6" providerId="ADAL" clId="{A8F355EA-753E-4335-BCC1-4D38AA7ADA1C}" dt="2025-11-17T08:39:20.207" v="957" actId="20577"/>
          <ac:spMkLst>
            <pc:docMk/>
            <pc:sldMk cId="2169210892" sldId="359"/>
            <ac:spMk id="5" creationId="{59FEB91F-F915-AFB3-444C-59C25F730A0A}"/>
          </ac:spMkLst>
        </pc:spChg>
      </pc:sldChg>
      <pc:sldChg chg="addSp delSp modSp add mod">
        <pc:chgData name="Iakovos Panourgias" userId="8f4f4970-b41b-46ca-b9ef-c044c8868ee6" providerId="ADAL" clId="{A8F355EA-753E-4335-BCC1-4D38AA7ADA1C}" dt="2025-11-18T19:08:26.654" v="3304" actId="20577"/>
        <pc:sldMkLst>
          <pc:docMk/>
          <pc:sldMk cId="3273859528" sldId="360"/>
        </pc:sldMkLst>
        <pc:spChg chg="mod">
          <ac:chgData name="Iakovos Panourgias" userId="8f4f4970-b41b-46ca-b9ef-c044c8868ee6" providerId="ADAL" clId="{A8F355EA-753E-4335-BCC1-4D38AA7ADA1C}" dt="2025-11-17T08:25:43.045" v="713"/>
          <ac:spMkLst>
            <pc:docMk/>
            <pc:sldMk cId="3273859528" sldId="360"/>
            <ac:spMk id="2" creationId="{64131A35-92F8-81D8-38E4-7478CD45370B}"/>
          </ac:spMkLst>
        </pc:spChg>
        <pc:spChg chg="add del">
          <ac:chgData name="Iakovos Panourgias" userId="8f4f4970-b41b-46ca-b9ef-c044c8868ee6" providerId="ADAL" clId="{A8F355EA-753E-4335-BCC1-4D38AA7ADA1C}" dt="2025-11-17T08:35:37.186" v="927"/>
          <ac:spMkLst>
            <pc:docMk/>
            <pc:sldMk cId="3273859528" sldId="360"/>
            <ac:spMk id="3" creationId="{83D4A6A4-C5DB-444C-9259-76D047A4FBB9}"/>
          </ac:spMkLst>
        </pc:spChg>
        <pc:spChg chg="add mod">
          <ac:chgData name="Iakovos Panourgias" userId="8f4f4970-b41b-46ca-b9ef-c044c8868ee6" providerId="ADAL" clId="{A8F355EA-753E-4335-BCC1-4D38AA7ADA1C}" dt="2025-11-18T19:08:26.654" v="3304" actId="20577"/>
          <ac:spMkLst>
            <pc:docMk/>
            <pc:sldMk cId="3273859528" sldId="360"/>
            <ac:spMk id="4" creationId="{C3D99C1C-F2A3-481D-90B0-A17941E0779A}"/>
          </ac:spMkLst>
        </pc:spChg>
        <pc:spChg chg="mod">
          <ac:chgData name="Iakovos Panourgias" userId="8f4f4970-b41b-46ca-b9ef-c044c8868ee6" providerId="ADAL" clId="{A8F355EA-753E-4335-BCC1-4D38AA7ADA1C}" dt="2025-11-17T08:41:14.374" v="1010" actId="1035"/>
          <ac:spMkLst>
            <pc:docMk/>
            <pc:sldMk cId="3273859528" sldId="360"/>
            <ac:spMk id="5" creationId="{59FEB91F-F915-AFB3-444C-59C25F730A0A}"/>
          </ac:spMkLst>
        </pc:spChg>
      </pc:sldChg>
      <pc:sldChg chg="modSp add del mod">
        <pc:chgData name="Iakovos Panourgias" userId="8f4f4970-b41b-46ca-b9ef-c044c8868ee6" providerId="ADAL" clId="{A8F355EA-753E-4335-BCC1-4D38AA7ADA1C}" dt="2025-11-17T08:25:56.046" v="716" actId="47"/>
        <pc:sldMkLst>
          <pc:docMk/>
          <pc:sldMk cId="3248965775" sldId="361"/>
        </pc:sldMkLst>
        <pc:spChg chg="mod">
          <ac:chgData name="Iakovos Panourgias" userId="8f4f4970-b41b-46ca-b9ef-c044c8868ee6" providerId="ADAL" clId="{A8F355EA-753E-4335-BCC1-4D38AA7ADA1C}" dt="2025-11-17T08:25:46.125" v="714"/>
          <ac:spMkLst>
            <pc:docMk/>
            <pc:sldMk cId="3248965775" sldId="361"/>
            <ac:spMk id="2" creationId="{64131A35-92F8-81D8-38E4-7478CD45370B}"/>
          </ac:spMkLst>
        </pc:spChg>
      </pc:sldChg>
      <pc:sldChg chg="add del">
        <pc:chgData name="Iakovos Panourgias" userId="8f4f4970-b41b-46ca-b9ef-c044c8868ee6" providerId="ADAL" clId="{A8F355EA-753E-4335-BCC1-4D38AA7ADA1C}" dt="2025-11-17T09:19:38.014" v="1129" actId="47"/>
        <pc:sldMkLst>
          <pc:docMk/>
          <pc:sldMk cId="3093378471" sldId="362"/>
        </pc:sldMkLst>
      </pc:sldChg>
      <pc:sldChg chg="add del">
        <pc:chgData name="Iakovos Panourgias" userId="8f4f4970-b41b-46ca-b9ef-c044c8868ee6" providerId="ADAL" clId="{A8F355EA-753E-4335-BCC1-4D38AA7ADA1C}" dt="2025-11-17T09:19:39.637" v="1130" actId="47"/>
        <pc:sldMkLst>
          <pc:docMk/>
          <pc:sldMk cId="591938141" sldId="363"/>
        </pc:sldMkLst>
      </pc:sldChg>
      <pc:sldChg chg="modSp add del mod">
        <pc:chgData name="Iakovos Panourgias" userId="8f4f4970-b41b-46ca-b9ef-c044c8868ee6" providerId="ADAL" clId="{A8F355EA-753E-4335-BCC1-4D38AA7ADA1C}" dt="2025-11-17T08:41:19.314" v="1012" actId="47"/>
        <pc:sldMkLst>
          <pc:docMk/>
          <pc:sldMk cId="2236426228" sldId="364"/>
        </pc:sldMkLst>
        <pc:spChg chg="mod">
          <ac:chgData name="Iakovos Panourgias" userId="8f4f4970-b41b-46ca-b9ef-c044c8868ee6" providerId="ADAL" clId="{A8F355EA-753E-4335-BCC1-4D38AA7ADA1C}" dt="2025-11-17T08:40:20.775" v="976" actId="20577"/>
          <ac:spMkLst>
            <pc:docMk/>
            <pc:sldMk cId="2236426228" sldId="364"/>
            <ac:spMk id="5" creationId="{59FEB91F-F915-AFB3-444C-59C25F730A0A}"/>
          </ac:spMkLst>
        </pc:spChg>
      </pc:sldChg>
      <pc:sldChg chg="modSp add del mod">
        <pc:chgData name="Iakovos Panourgias" userId="8f4f4970-b41b-46ca-b9ef-c044c8868ee6" providerId="ADAL" clId="{A8F355EA-753E-4335-BCC1-4D38AA7ADA1C}" dt="2025-11-17T08:41:20.563" v="1013" actId="47"/>
        <pc:sldMkLst>
          <pc:docMk/>
          <pc:sldMk cId="4153572590" sldId="365"/>
        </pc:sldMkLst>
        <pc:spChg chg="mod">
          <ac:chgData name="Iakovos Panourgias" userId="8f4f4970-b41b-46ca-b9ef-c044c8868ee6" providerId="ADAL" clId="{A8F355EA-753E-4335-BCC1-4D38AA7ADA1C}" dt="2025-11-17T08:39:37.771" v="960" actId="20577"/>
          <ac:spMkLst>
            <pc:docMk/>
            <pc:sldMk cId="4153572590" sldId="365"/>
            <ac:spMk id="5" creationId="{59FEB91F-F915-AFB3-444C-59C25F730A0A}"/>
          </ac:spMkLst>
        </pc:spChg>
      </pc:sldChg>
      <pc:sldChg chg="modSp add mod">
        <pc:chgData name="Iakovos Panourgias" userId="8f4f4970-b41b-46ca-b9ef-c044c8868ee6" providerId="ADAL" clId="{A8F355EA-753E-4335-BCC1-4D38AA7ADA1C}" dt="2025-11-18T19:08:21.816" v="3302" actId="20577"/>
        <pc:sldMkLst>
          <pc:docMk/>
          <pc:sldMk cId="3745748095" sldId="366"/>
        </pc:sldMkLst>
        <pc:spChg chg="mod">
          <ac:chgData name="Iakovos Panourgias" userId="8f4f4970-b41b-46ca-b9ef-c044c8868ee6" providerId="ADAL" clId="{A8F355EA-753E-4335-BCC1-4D38AA7ADA1C}" dt="2025-11-18T19:08:21.816" v="3302" actId="20577"/>
          <ac:spMkLst>
            <pc:docMk/>
            <pc:sldMk cId="3745748095" sldId="366"/>
            <ac:spMk id="4" creationId="{C3D99C1C-F2A3-481D-90B0-A17941E0779A}"/>
          </ac:spMkLst>
        </pc:spChg>
      </pc:sldChg>
      <pc:sldChg chg="modSp add mod">
        <pc:chgData name="Iakovos Panourgias" userId="8f4f4970-b41b-46ca-b9ef-c044c8868ee6" providerId="ADAL" clId="{A8F355EA-753E-4335-BCC1-4D38AA7ADA1C}" dt="2025-11-18T19:08:37.713" v="3306" actId="20577"/>
        <pc:sldMkLst>
          <pc:docMk/>
          <pc:sldMk cId="726387050" sldId="367"/>
        </pc:sldMkLst>
        <pc:spChg chg="mod">
          <ac:chgData name="Iakovos Panourgias" userId="8f4f4970-b41b-46ca-b9ef-c044c8868ee6" providerId="ADAL" clId="{A8F355EA-753E-4335-BCC1-4D38AA7ADA1C}" dt="2025-11-18T19:08:37.713" v="3306" actId="20577"/>
          <ac:spMkLst>
            <pc:docMk/>
            <pc:sldMk cId="726387050" sldId="367"/>
            <ac:spMk id="4" creationId="{C3D99C1C-F2A3-481D-90B0-A17941E0779A}"/>
          </ac:spMkLst>
        </pc:spChg>
      </pc:sldChg>
      <pc:sldChg chg="addSp modSp add mod">
        <pc:chgData name="Iakovos Panourgias" userId="8f4f4970-b41b-46ca-b9ef-c044c8868ee6" providerId="ADAL" clId="{A8F355EA-753E-4335-BCC1-4D38AA7ADA1C}" dt="2025-11-18T15:12:46.535" v="2988" actId="20577"/>
        <pc:sldMkLst>
          <pc:docMk/>
          <pc:sldMk cId="724431130" sldId="368"/>
        </pc:sldMkLst>
        <pc:spChg chg="mod">
          <ac:chgData name="Iakovos Panourgias" userId="8f4f4970-b41b-46ca-b9ef-c044c8868ee6" providerId="ADAL" clId="{A8F355EA-753E-4335-BCC1-4D38AA7ADA1C}" dt="2025-11-17T08:43:07.571" v="1086" actId="20577"/>
          <ac:spMkLst>
            <pc:docMk/>
            <pc:sldMk cId="724431130" sldId="368"/>
            <ac:spMk id="4" creationId="{C3D99C1C-F2A3-481D-90B0-A17941E0779A}"/>
          </ac:spMkLst>
        </pc:spChg>
        <pc:spChg chg="mod">
          <ac:chgData name="Iakovos Panourgias" userId="8f4f4970-b41b-46ca-b9ef-c044c8868ee6" providerId="ADAL" clId="{A8F355EA-753E-4335-BCC1-4D38AA7ADA1C}" dt="2025-11-17T08:43:02.915" v="1084" actId="20577"/>
          <ac:spMkLst>
            <pc:docMk/>
            <pc:sldMk cId="724431130" sldId="368"/>
            <ac:spMk id="5" creationId="{59FEB91F-F915-AFB3-444C-59C25F730A0A}"/>
          </ac:spMkLst>
        </pc:spChg>
        <pc:spChg chg="add mod">
          <ac:chgData name="Iakovos Panourgias" userId="8f4f4970-b41b-46ca-b9ef-c044c8868ee6" providerId="ADAL" clId="{A8F355EA-753E-4335-BCC1-4D38AA7ADA1C}" dt="2025-11-17T08:42:55.466" v="1080" actId="20577"/>
          <ac:spMkLst>
            <pc:docMk/>
            <pc:sldMk cId="724431130" sldId="368"/>
            <ac:spMk id="6" creationId="{48CB5425-B6A9-40C5-AF8D-8C69578A848A}"/>
          </ac:spMkLst>
        </pc:spChg>
        <pc:spChg chg="add mod">
          <ac:chgData name="Iakovos Panourgias" userId="8f4f4970-b41b-46ca-b9ef-c044c8868ee6" providerId="ADAL" clId="{A8F355EA-753E-4335-BCC1-4D38AA7ADA1C}" dt="2025-11-18T15:12:46.535" v="2988" actId="20577"/>
          <ac:spMkLst>
            <pc:docMk/>
            <pc:sldMk cId="724431130" sldId="368"/>
            <ac:spMk id="7" creationId="{B5C93E12-AFC5-4643-A1E6-81BBEF937CEB}"/>
          </ac:spMkLst>
        </pc:spChg>
      </pc:sldChg>
      <pc:sldChg chg="modSp add mod">
        <pc:chgData name="Iakovos Panourgias" userId="8f4f4970-b41b-46ca-b9ef-c044c8868ee6" providerId="ADAL" clId="{A8F355EA-753E-4335-BCC1-4D38AA7ADA1C}" dt="2025-11-18T15:12:21.650" v="2984" actId="20577"/>
        <pc:sldMkLst>
          <pc:docMk/>
          <pc:sldMk cId="4089646945" sldId="369"/>
        </pc:sldMkLst>
        <pc:spChg chg="mod">
          <ac:chgData name="Iakovos Panourgias" userId="8f4f4970-b41b-46ca-b9ef-c044c8868ee6" providerId="ADAL" clId="{A8F355EA-753E-4335-BCC1-4D38AA7ADA1C}" dt="2025-11-18T15:11:47.970" v="2980"/>
          <ac:spMkLst>
            <pc:docMk/>
            <pc:sldMk cId="4089646945" sldId="369"/>
            <ac:spMk id="4" creationId="{C3D99C1C-F2A3-481D-90B0-A17941E0779A}"/>
          </ac:spMkLst>
        </pc:spChg>
        <pc:spChg chg="mod">
          <ac:chgData name="Iakovos Panourgias" userId="8f4f4970-b41b-46ca-b9ef-c044c8868ee6" providerId="ADAL" clId="{A8F355EA-753E-4335-BCC1-4D38AA7ADA1C}" dt="2025-11-18T15:12:21.650" v="2984" actId="20577"/>
          <ac:spMkLst>
            <pc:docMk/>
            <pc:sldMk cId="4089646945" sldId="369"/>
            <ac:spMk id="7" creationId="{B5C93E12-AFC5-4643-A1E6-81BBEF937CEB}"/>
          </ac:spMkLst>
        </pc:spChg>
      </pc:sldChg>
      <pc:sldChg chg="delSp modSp add mod">
        <pc:chgData name="Iakovos Panourgias" userId="8f4f4970-b41b-46ca-b9ef-c044c8868ee6" providerId="ADAL" clId="{A8F355EA-753E-4335-BCC1-4D38AA7ADA1C}" dt="2025-11-18T15:11:36.077" v="2979"/>
        <pc:sldMkLst>
          <pc:docMk/>
          <pc:sldMk cId="3880685123" sldId="370"/>
        </pc:sldMkLst>
        <pc:spChg chg="mod">
          <ac:chgData name="Iakovos Panourgias" userId="8f4f4970-b41b-46ca-b9ef-c044c8868ee6" providerId="ADAL" clId="{A8F355EA-753E-4335-BCC1-4D38AA7ADA1C}" dt="2025-11-18T15:11:36.077" v="2979"/>
          <ac:spMkLst>
            <pc:docMk/>
            <pc:sldMk cId="3880685123" sldId="370"/>
            <ac:spMk id="4" creationId="{C3D99C1C-F2A3-481D-90B0-A17941E0779A}"/>
          </ac:spMkLst>
        </pc:spChg>
        <pc:spChg chg="del">
          <ac:chgData name="Iakovos Panourgias" userId="8f4f4970-b41b-46ca-b9ef-c044c8868ee6" providerId="ADAL" clId="{A8F355EA-753E-4335-BCC1-4D38AA7ADA1C}" dt="2025-11-18T15:11:15.806" v="2977" actId="478"/>
          <ac:spMkLst>
            <pc:docMk/>
            <pc:sldMk cId="3880685123" sldId="370"/>
            <ac:spMk id="6" creationId="{48CB5425-B6A9-40C5-AF8D-8C69578A848A}"/>
          </ac:spMkLst>
        </pc:spChg>
        <pc:spChg chg="del mod">
          <ac:chgData name="Iakovos Panourgias" userId="8f4f4970-b41b-46ca-b9ef-c044c8868ee6" providerId="ADAL" clId="{A8F355EA-753E-4335-BCC1-4D38AA7ADA1C}" dt="2025-11-18T15:11:13.119" v="2976" actId="478"/>
          <ac:spMkLst>
            <pc:docMk/>
            <pc:sldMk cId="3880685123" sldId="370"/>
            <ac:spMk id="7" creationId="{B5C93E12-AFC5-4643-A1E6-81BBEF937CEB}"/>
          </ac:spMkLst>
        </pc:spChg>
      </pc:sldChg>
      <pc:sldChg chg="addSp delSp modSp add mod">
        <pc:chgData name="Iakovos Panourgias" userId="8f4f4970-b41b-46ca-b9ef-c044c8868ee6" providerId="ADAL" clId="{A8F355EA-753E-4335-BCC1-4D38AA7ADA1C}" dt="2025-11-17T09:41:29.940" v="2497" actId="20577"/>
        <pc:sldMkLst>
          <pc:docMk/>
          <pc:sldMk cId="2238475173" sldId="371"/>
        </pc:sldMkLst>
        <pc:spChg chg="mod">
          <ac:chgData name="Iakovos Panourgias" userId="8f4f4970-b41b-46ca-b9ef-c044c8868ee6" providerId="ADAL" clId="{A8F355EA-753E-4335-BCC1-4D38AA7ADA1C}" dt="2025-11-17T09:36:55.111" v="2365"/>
          <ac:spMkLst>
            <pc:docMk/>
            <pc:sldMk cId="2238475173" sldId="371"/>
            <ac:spMk id="2" creationId="{DE3F8346-31D4-193C-925B-6A26A3DBF572}"/>
          </ac:spMkLst>
        </pc:spChg>
        <pc:spChg chg="add del">
          <ac:chgData name="Iakovos Panourgias" userId="8f4f4970-b41b-46ca-b9ef-c044c8868ee6" providerId="ADAL" clId="{A8F355EA-753E-4335-BCC1-4D38AA7ADA1C}" dt="2025-11-17T09:39:06.256" v="2384"/>
          <ac:spMkLst>
            <pc:docMk/>
            <pc:sldMk cId="2238475173" sldId="371"/>
            <ac:spMk id="3" creationId="{34099BAC-6C43-459B-AB57-AEF25FC51286}"/>
          </ac:spMkLst>
        </pc:spChg>
        <pc:spChg chg="add mod">
          <ac:chgData name="Iakovos Panourgias" userId="8f4f4970-b41b-46ca-b9ef-c044c8868ee6" providerId="ADAL" clId="{A8F355EA-753E-4335-BCC1-4D38AA7ADA1C}" dt="2025-11-17T09:41:29.940" v="2497" actId="20577"/>
          <ac:spMkLst>
            <pc:docMk/>
            <pc:sldMk cId="2238475173" sldId="371"/>
            <ac:spMk id="4" creationId="{5065F03D-28C9-4C33-B83C-2EA73F9BD3B7}"/>
          </ac:spMkLst>
        </pc:spChg>
        <pc:spChg chg="del">
          <ac:chgData name="Iakovos Panourgias" userId="8f4f4970-b41b-46ca-b9ef-c044c8868ee6" providerId="ADAL" clId="{A8F355EA-753E-4335-BCC1-4D38AA7ADA1C}" dt="2025-11-17T09:38:42.945" v="2381" actId="478"/>
          <ac:spMkLst>
            <pc:docMk/>
            <pc:sldMk cId="2238475173" sldId="371"/>
            <ac:spMk id="5" creationId="{A7E1887D-D7C8-6FF4-1EF6-E0619A0552A1}"/>
          </ac:spMkLst>
        </pc:spChg>
      </pc:sldChg>
      <pc:sldChg chg="add del">
        <pc:chgData name="Iakovos Panourgias" userId="8f4f4970-b41b-46ca-b9ef-c044c8868ee6" providerId="ADAL" clId="{A8F355EA-753E-4335-BCC1-4D38AA7ADA1C}" dt="2025-11-17T09:36:58.544" v="2366" actId="47"/>
        <pc:sldMkLst>
          <pc:docMk/>
          <pc:sldMk cId="3315131335" sldId="372"/>
        </pc:sldMkLst>
      </pc:sldChg>
      <pc:sldChg chg="add">
        <pc:chgData name="Iakovos Panourgias" userId="8f4f4970-b41b-46ca-b9ef-c044c8868ee6" providerId="ADAL" clId="{A8F355EA-753E-4335-BCC1-4D38AA7ADA1C}" dt="2025-11-17T09:20:02.432" v="1133"/>
        <pc:sldMkLst>
          <pc:docMk/>
          <pc:sldMk cId="4224957109" sldId="373"/>
        </pc:sldMkLst>
      </pc:sldChg>
      <pc:sldChg chg="modSp add mod">
        <pc:chgData name="Iakovos Panourgias" userId="8f4f4970-b41b-46ca-b9ef-c044c8868ee6" providerId="ADAL" clId="{A8F355EA-753E-4335-BCC1-4D38AA7ADA1C}" dt="2025-11-18T20:45:02.631" v="3393" actId="400"/>
        <pc:sldMkLst>
          <pc:docMk/>
          <pc:sldMk cId="1522514607" sldId="374"/>
        </pc:sldMkLst>
        <pc:spChg chg="mod">
          <ac:chgData name="Iakovos Panourgias" userId="8f4f4970-b41b-46ca-b9ef-c044c8868ee6" providerId="ADAL" clId="{A8F355EA-753E-4335-BCC1-4D38AA7ADA1C}" dt="2025-11-18T20:45:02.631" v="3393" actId="400"/>
          <ac:spMkLst>
            <pc:docMk/>
            <pc:sldMk cId="1522514607" sldId="374"/>
            <ac:spMk id="5" creationId="{A7E1887D-D7C8-6FF4-1EF6-E0619A0552A1}"/>
          </ac:spMkLst>
        </pc:spChg>
      </pc:sldChg>
      <pc:sldChg chg="add">
        <pc:chgData name="Iakovos Panourgias" userId="8f4f4970-b41b-46ca-b9ef-c044c8868ee6" providerId="ADAL" clId="{A8F355EA-753E-4335-BCC1-4D38AA7ADA1C}" dt="2025-11-17T09:20:11.752" v="1135"/>
        <pc:sldMkLst>
          <pc:docMk/>
          <pc:sldMk cId="2614348411" sldId="375"/>
        </pc:sldMkLst>
      </pc:sldChg>
      <pc:sldChg chg="add del">
        <pc:chgData name="Iakovos Panourgias" userId="8f4f4970-b41b-46ca-b9ef-c044c8868ee6" providerId="ADAL" clId="{A8F355EA-753E-4335-BCC1-4D38AA7ADA1C}" dt="2025-11-17T09:37:55.872" v="2374" actId="47"/>
        <pc:sldMkLst>
          <pc:docMk/>
          <pc:sldMk cId="3338123453" sldId="376"/>
        </pc:sldMkLst>
      </pc:sldChg>
      <pc:sldChg chg="add del">
        <pc:chgData name="Iakovos Panourgias" userId="8f4f4970-b41b-46ca-b9ef-c044c8868ee6" providerId="ADAL" clId="{A8F355EA-753E-4335-BCC1-4D38AA7ADA1C}" dt="2025-11-17T09:37:55.872" v="2374" actId="47"/>
        <pc:sldMkLst>
          <pc:docMk/>
          <pc:sldMk cId="2631218633" sldId="377"/>
        </pc:sldMkLst>
      </pc:sldChg>
      <pc:sldChg chg="add del">
        <pc:chgData name="Iakovos Panourgias" userId="8f4f4970-b41b-46ca-b9ef-c044c8868ee6" providerId="ADAL" clId="{A8F355EA-753E-4335-BCC1-4D38AA7ADA1C}" dt="2025-11-17T09:37:55.872" v="2374" actId="47"/>
        <pc:sldMkLst>
          <pc:docMk/>
          <pc:sldMk cId="1613435618" sldId="378"/>
        </pc:sldMkLst>
      </pc:sldChg>
      <pc:sldChg chg="addSp delSp modSp add mod">
        <pc:chgData name="Iakovos Panourgias" userId="8f4f4970-b41b-46ca-b9ef-c044c8868ee6" providerId="ADAL" clId="{A8F355EA-753E-4335-BCC1-4D38AA7ADA1C}" dt="2025-11-18T20:45:20.927" v="3397" actId="22"/>
        <pc:sldMkLst>
          <pc:docMk/>
          <pc:sldMk cId="1456889526" sldId="379"/>
        </pc:sldMkLst>
        <pc:spChg chg="mod">
          <ac:chgData name="Iakovos Panourgias" userId="8f4f4970-b41b-46ca-b9ef-c044c8868ee6" providerId="ADAL" clId="{A8F355EA-753E-4335-BCC1-4D38AA7ADA1C}" dt="2025-11-17T09:37:27.690" v="2372"/>
          <ac:spMkLst>
            <pc:docMk/>
            <pc:sldMk cId="1456889526" sldId="379"/>
            <ac:spMk id="2" creationId="{DE3F8346-31D4-193C-925B-6A26A3DBF572}"/>
          </ac:spMkLst>
        </pc:spChg>
        <pc:spChg chg="mod">
          <ac:chgData name="Iakovos Panourgias" userId="8f4f4970-b41b-46ca-b9ef-c044c8868ee6" providerId="ADAL" clId="{A8F355EA-753E-4335-BCC1-4D38AA7ADA1C}" dt="2025-11-18T15:21:39.156" v="3059" actId="404"/>
          <ac:spMkLst>
            <pc:docMk/>
            <pc:sldMk cId="1456889526" sldId="379"/>
            <ac:spMk id="5" creationId="{A7E1887D-D7C8-6FF4-1EF6-E0619A0552A1}"/>
          </ac:spMkLst>
        </pc:spChg>
        <pc:spChg chg="add del">
          <ac:chgData name="Iakovos Panourgias" userId="8f4f4970-b41b-46ca-b9ef-c044c8868ee6" providerId="ADAL" clId="{A8F355EA-753E-4335-BCC1-4D38AA7ADA1C}" dt="2025-11-18T20:45:18.155" v="3395" actId="22"/>
          <ac:spMkLst>
            <pc:docMk/>
            <pc:sldMk cId="1456889526" sldId="379"/>
            <ac:spMk id="6" creationId="{A1E5286E-A534-4544-A03A-B05306559070}"/>
          </ac:spMkLst>
        </pc:spChg>
        <pc:spChg chg="add del">
          <ac:chgData name="Iakovos Panourgias" userId="8f4f4970-b41b-46ca-b9ef-c044c8868ee6" providerId="ADAL" clId="{A8F355EA-753E-4335-BCC1-4D38AA7ADA1C}" dt="2025-11-18T20:45:20.927" v="3397" actId="22"/>
          <ac:spMkLst>
            <pc:docMk/>
            <pc:sldMk cId="1456889526" sldId="379"/>
            <ac:spMk id="7" creationId="{8945BD8D-DD6D-4FE1-A02C-8B6309ED142C}"/>
          </ac:spMkLst>
        </pc:spChg>
      </pc:sldChg>
      <pc:sldChg chg="modSp add mod">
        <pc:chgData name="Iakovos Panourgias" userId="8f4f4970-b41b-46ca-b9ef-c044c8868ee6" providerId="ADAL" clId="{A8F355EA-753E-4335-BCC1-4D38AA7ADA1C}" dt="2025-11-18T20:48:43.196" v="3428"/>
        <pc:sldMkLst>
          <pc:docMk/>
          <pc:sldMk cId="2031175973" sldId="380"/>
        </pc:sldMkLst>
        <pc:spChg chg="mod">
          <ac:chgData name="Iakovos Panourgias" userId="8f4f4970-b41b-46ca-b9ef-c044c8868ee6" providerId="ADAL" clId="{A8F355EA-753E-4335-BCC1-4D38AA7ADA1C}" dt="2025-11-17T09:43:32.318" v="2533" actId="20577"/>
          <ac:spMkLst>
            <pc:docMk/>
            <pc:sldMk cId="2031175973" sldId="380"/>
            <ac:spMk id="2" creationId="{64131A35-92F8-81D8-38E4-7478CD45370B}"/>
          </ac:spMkLst>
        </pc:spChg>
        <pc:spChg chg="mod">
          <ac:chgData name="Iakovos Panourgias" userId="8f4f4970-b41b-46ca-b9ef-c044c8868ee6" providerId="ADAL" clId="{A8F355EA-753E-4335-BCC1-4D38AA7ADA1C}" dt="2025-11-18T20:48:43.196" v="3428"/>
          <ac:spMkLst>
            <pc:docMk/>
            <pc:sldMk cId="2031175973" sldId="380"/>
            <ac:spMk id="4" creationId="{C3D99C1C-F2A3-481D-90B0-A17941E0779A}"/>
          </ac:spMkLst>
        </pc:spChg>
      </pc:sldChg>
      <pc:sldChg chg="modSp add mod">
        <pc:chgData name="Iakovos Panourgias" userId="8f4f4970-b41b-46ca-b9ef-c044c8868ee6" providerId="ADAL" clId="{A8F355EA-753E-4335-BCC1-4D38AA7ADA1C}" dt="2025-11-18T20:56:57.008" v="3466"/>
        <pc:sldMkLst>
          <pc:docMk/>
          <pc:sldMk cId="1971916833" sldId="381"/>
        </pc:sldMkLst>
        <pc:spChg chg="mod">
          <ac:chgData name="Iakovos Panourgias" userId="8f4f4970-b41b-46ca-b9ef-c044c8868ee6" providerId="ADAL" clId="{A8F355EA-753E-4335-BCC1-4D38AA7ADA1C}" dt="2025-11-17T09:43:35.558" v="2536" actId="20577"/>
          <ac:spMkLst>
            <pc:docMk/>
            <pc:sldMk cId="1971916833" sldId="381"/>
            <ac:spMk id="2" creationId="{64131A35-92F8-81D8-38E4-7478CD45370B}"/>
          </ac:spMkLst>
        </pc:spChg>
        <pc:spChg chg="mod">
          <ac:chgData name="Iakovos Panourgias" userId="8f4f4970-b41b-46ca-b9ef-c044c8868ee6" providerId="ADAL" clId="{A8F355EA-753E-4335-BCC1-4D38AA7ADA1C}" dt="2025-11-18T20:55:20.127" v="3443"/>
          <ac:spMkLst>
            <pc:docMk/>
            <pc:sldMk cId="1971916833" sldId="381"/>
            <ac:spMk id="4" creationId="{C3D99C1C-F2A3-481D-90B0-A17941E0779A}"/>
          </ac:spMkLst>
        </pc:spChg>
        <pc:spChg chg="mod">
          <ac:chgData name="Iakovos Panourgias" userId="8f4f4970-b41b-46ca-b9ef-c044c8868ee6" providerId="ADAL" clId="{A8F355EA-753E-4335-BCC1-4D38AA7ADA1C}" dt="2025-11-18T20:55:26.934" v="3465" actId="1036"/>
          <ac:spMkLst>
            <pc:docMk/>
            <pc:sldMk cId="1971916833" sldId="381"/>
            <ac:spMk id="6" creationId="{48CB5425-B6A9-40C5-AF8D-8C69578A848A}"/>
          </ac:spMkLst>
        </pc:spChg>
        <pc:spChg chg="mod">
          <ac:chgData name="Iakovos Panourgias" userId="8f4f4970-b41b-46ca-b9ef-c044c8868ee6" providerId="ADAL" clId="{A8F355EA-753E-4335-BCC1-4D38AA7ADA1C}" dt="2025-11-18T20:56:57.008" v="3466"/>
          <ac:spMkLst>
            <pc:docMk/>
            <pc:sldMk cId="1971916833" sldId="381"/>
            <ac:spMk id="7" creationId="{B5C93E12-AFC5-4643-A1E6-81BBEF937CEB}"/>
          </ac:spMkLst>
        </pc:spChg>
      </pc:sldChg>
      <pc:sldChg chg="modSp add mod">
        <pc:chgData name="Iakovos Panourgias" userId="8f4f4970-b41b-46ca-b9ef-c044c8868ee6" providerId="ADAL" clId="{A8F355EA-753E-4335-BCC1-4D38AA7ADA1C}" dt="2025-11-18T20:51:55.722" v="3440" actId="20577"/>
        <pc:sldMkLst>
          <pc:docMk/>
          <pc:sldMk cId="3896058100" sldId="382"/>
        </pc:sldMkLst>
        <pc:spChg chg="mod">
          <ac:chgData name="Iakovos Panourgias" userId="8f4f4970-b41b-46ca-b9ef-c044c8868ee6" providerId="ADAL" clId="{A8F355EA-753E-4335-BCC1-4D38AA7ADA1C}" dt="2025-11-18T20:51:55.722" v="3440" actId="20577"/>
          <ac:spMkLst>
            <pc:docMk/>
            <pc:sldMk cId="3896058100" sldId="382"/>
            <ac:spMk id="4" creationId="{C3D99C1C-F2A3-481D-90B0-A17941E0779A}"/>
          </ac:spMkLst>
        </pc:spChg>
      </pc:sldChg>
      <pc:sldChg chg="modSp add mod">
        <pc:chgData name="Iakovos Panourgias" userId="8f4f4970-b41b-46ca-b9ef-c044c8868ee6" providerId="ADAL" clId="{A8F355EA-753E-4335-BCC1-4D38AA7ADA1C}" dt="2025-11-18T20:57:22.522" v="3469" actId="20577"/>
        <pc:sldMkLst>
          <pc:docMk/>
          <pc:sldMk cId="3204580857" sldId="383"/>
        </pc:sldMkLst>
        <pc:spChg chg="mod">
          <ac:chgData name="Iakovos Panourgias" userId="8f4f4970-b41b-46ca-b9ef-c044c8868ee6" providerId="ADAL" clId="{A8F355EA-753E-4335-BCC1-4D38AA7ADA1C}" dt="2025-11-18T20:57:22.522" v="3469" actId="20577"/>
          <ac:spMkLst>
            <pc:docMk/>
            <pc:sldMk cId="3204580857" sldId="383"/>
            <ac:spMk id="7" creationId="{B5C93E12-AFC5-4643-A1E6-81BBEF937CEB}"/>
          </ac:spMkLst>
        </pc:spChg>
      </pc:sldChg>
      <pc:sldChg chg="modSp add mod">
        <pc:chgData name="Iakovos Panourgias" userId="8f4f4970-b41b-46ca-b9ef-c044c8868ee6" providerId="ADAL" clId="{A8F355EA-753E-4335-BCC1-4D38AA7ADA1C}" dt="2025-11-17T09:45:52.202" v="2620" actId="6549"/>
        <pc:sldMkLst>
          <pc:docMk/>
          <pc:sldMk cId="1334347078" sldId="384"/>
        </pc:sldMkLst>
        <pc:spChg chg="mod">
          <ac:chgData name="Iakovos Panourgias" userId="8f4f4970-b41b-46ca-b9ef-c044c8868ee6" providerId="ADAL" clId="{A8F355EA-753E-4335-BCC1-4D38AA7ADA1C}" dt="2025-11-17T09:45:32.135" v="2596" actId="20577"/>
          <ac:spMkLst>
            <pc:docMk/>
            <pc:sldMk cId="1334347078" sldId="384"/>
            <ac:spMk id="2" creationId="{13D36739-7F12-B430-B669-79D6985B8C8F}"/>
          </ac:spMkLst>
        </pc:spChg>
        <pc:spChg chg="mod">
          <ac:chgData name="Iakovos Panourgias" userId="8f4f4970-b41b-46ca-b9ef-c044c8868ee6" providerId="ADAL" clId="{A8F355EA-753E-4335-BCC1-4D38AA7ADA1C}" dt="2025-11-17T09:45:52.202" v="2620" actId="6549"/>
          <ac:spMkLst>
            <pc:docMk/>
            <pc:sldMk cId="1334347078" sldId="384"/>
            <ac:spMk id="3" creationId="{103E8590-15F9-BC11-4435-C673D85A1835}"/>
          </ac:spMkLst>
        </pc:spChg>
      </pc:sldChg>
      <pc:sldChg chg="modSp add mod">
        <pc:chgData name="Iakovos Panourgias" userId="8f4f4970-b41b-46ca-b9ef-c044c8868ee6" providerId="ADAL" clId="{A8F355EA-753E-4335-BCC1-4D38AA7ADA1C}" dt="2025-11-17T09:45:49.614" v="2619" actId="6549"/>
        <pc:sldMkLst>
          <pc:docMk/>
          <pc:sldMk cId="1680538811" sldId="385"/>
        </pc:sldMkLst>
        <pc:spChg chg="mod">
          <ac:chgData name="Iakovos Panourgias" userId="8f4f4970-b41b-46ca-b9ef-c044c8868ee6" providerId="ADAL" clId="{A8F355EA-753E-4335-BCC1-4D38AA7ADA1C}" dt="2025-11-17T09:45:40.364" v="2604" actId="20577"/>
          <ac:spMkLst>
            <pc:docMk/>
            <pc:sldMk cId="1680538811" sldId="385"/>
            <ac:spMk id="2" creationId="{13D36739-7F12-B430-B669-79D6985B8C8F}"/>
          </ac:spMkLst>
        </pc:spChg>
        <pc:spChg chg="mod">
          <ac:chgData name="Iakovos Panourgias" userId="8f4f4970-b41b-46ca-b9ef-c044c8868ee6" providerId="ADAL" clId="{A8F355EA-753E-4335-BCC1-4D38AA7ADA1C}" dt="2025-11-17T09:45:49.614" v="2619" actId="6549"/>
          <ac:spMkLst>
            <pc:docMk/>
            <pc:sldMk cId="1680538811" sldId="385"/>
            <ac:spMk id="3" creationId="{103E8590-15F9-BC11-4435-C673D85A1835}"/>
          </ac:spMkLst>
        </pc:spChg>
      </pc:sldChg>
      <pc:sldChg chg="modSp add mod">
        <pc:chgData name="Iakovos Panourgias" userId="8f4f4970-b41b-46ca-b9ef-c044c8868ee6" providerId="ADAL" clId="{A8F355EA-753E-4335-BCC1-4D38AA7ADA1C}" dt="2025-11-17T09:45:46.824" v="2618" actId="6549"/>
        <pc:sldMkLst>
          <pc:docMk/>
          <pc:sldMk cId="1009285935" sldId="386"/>
        </pc:sldMkLst>
        <pc:spChg chg="mod">
          <ac:chgData name="Iakovos Panourgias" userId="8f4f4970-b41b-46ca-b9ef-c044c8868ee6" providerId="ADAL" clId="{A8F355EA-753E-4335-BCC1-4D38AA7ADA1C}" dt="2025-11-17T09:45:44.708" v="2617" actId="20577"/>
          <ac:spMkLst>
            <pc:docMk/>
            <pc:sldMk cId="1009285935" sldId="386"/>
            <ac:spMk id="2" creationId="{13D36739-7F12-B430-B669-79D6985B8C8F}"/>
          </ac:spMkLst>
        </pc:spChg>
        <pc:spChg chg="mod">
          <ac:chgData name="Iakovos Panourgias" userId="8f4f4970-b41b-46ca-b9ef-c044c8868ee6" providerId="ADAL" clId="{A8F355EA-753E-4335-BCC1-4D38AA7ADA1C}" dt="2025-11-17T09:45:46.824" v="2618" actId="6549"/>
          <ac:spMkLst>
            <pc:docMk/>
            <pc:sldMk cId="1009285935" sldId="386"/>
            <ac:spMk id="3" creationId="{103E8590-15F9-BC11-4435-C673D85A1835}"/>
          </ac:spMkLst>
        </pc:spChg>
      </pc:sldChg>
      <pc:sldChg chg="add">
        <pc:chgData name="Iakovos Panourgias" userId="8f4f4970-b41b-46ca-b9ef-c044c8868ee6" providerId="ADAL" clId="{A8F355EA-753E-4335-BCC1-4D38AA7ADA1C}" dt="2025-11-17T09:59:37.116" v="2858"/>
        <pc:sldMkLst>
          <pc:docMk/>
          <pc:sldMk cId="4239447012" sldId="387"/>
        </pc:sldMkLst>
      </pc:sldChg>
      <pc:sldChg chg="modSp add mod">
        <pc:chgData name="Iakovos Panourgias" userId="8f4f4970-b41b-46ca-b9ef-c044c8868ee6" providerId="ADAL" clId="{A8F355EA-753E-4335-BCC1-4D38AA7ADA1C}" dt="2025-11-18T20:48:12.236" v="3422" actId="20577"/>
        <pc:sldMkLst>
          <pc:docMk/>
          <pc:sldMk cId="1376437278" sldId="388"/>
        </pc:sldMkLst>
        <pc:spChg chg="mod">
          <ac:chgData name="Iakovos Panourgias" userId="8f4f4970-b41b-46ca-b9ef-c044c8868ee6" providerId="ADAL" clId="{A8F355EA-753E-4335-BCC1-4D38AA7ADA1C}" dt="2025-11-18T20:48:12.236" v="3422" actId="20577"/>
          <ac:spMkLst>
            <pc:docMk/>
            <pc:sldMk cId="1376437278" sldId="388"/>
            <ac:spMk id="4" creationId="{C3D99C1C-F2A3-481D-90B0-A17941E0779A}"/>
          </ac:spMkLst>
        </pc:spChg>
      </pc:sldChg>
      <pc:sldChg chg="add del">
        <pc:chgData name="Iakovos Panourgias" userId="8f4f4970-b41b-46ca-b9ef-c044c8868ee6" providerId="ADAL" clId="{A8F355EA-753E-4335-BCC1-4D38AA7ADA1C}" dt="2025-11-18T15:13:00.597" v="2989" actId="47"/>
        <pc:sldMkLst>
          <pc:docMk/>
          <pc:sldMk cId="2930030106" sldId="388"/>
        </pc:sldMkLst>
      </pc:sldChg>
      <pc:sldChg chg="add del">
        <pc:chgData name="Iakovos Panourgias" userId="8f4f4970-b41b-46ca-b9ef-c044c8868ee6" providerId="ADAL" clId="{A8F355EA-753E-4335-BCC1-4D38AA7ADA1C}" dt="2025-11-18T15:13:02.740" v="2990" actId="47"/>
        <pc:sldMkLst>
          <pc:docMk/>
          <pc:sldMk cId="1151745090" sldId="389"/>
        </pc:sldMkLst>
      </pc:sldChg>
      <pc:sldChg chg="modSp add mod">
        <pc:chgData name="Iakovos Panourgias" userId="8f4f4970-b41b-46ca-b9ef-c044c8868ee6" providerId="ADAL" clId="{A8F355EA-753E-4335-BCC1-4D38AA7ADA1C}" dt="2025-11-18T20:48:33.800" v="3427" actId="20577"/>
        <pc:sldMkLst>
          <pc:docMk/>
          <pc:sldMk cId="2449073618" sldId="389"/>
        </pc:sldMkLst>
        <pc:spChg chg="mod">
          <ac:chgData name="Iakovos Panourgias" userId="8f4f4970-b41b-46ca-b9ef-c044c8868ee6" providerId="ADAL" clId="{A8F355EA-753E-4335-BCC1-4D38AA7ADA1C}" dt="2025-11-18T20:48:33.800" v="3427" actId="20577"/>
          <ac:spMkLst>
            <pc:docMk/>
            <pc:sldMk cId="2449073618" sldId="389"/>
            <ac:spMk id="7" creationId="{B5C93E12-AFC5-4643-A1E6-81BBEF937CEB}"/>
          </ac:spMkLst>
        </pc:spChg>
      </pc:sldChg>
      <pc:sldChg chg="add">
        <pc:chgData name="Iakovos Panourgias" userId="8f4f4970-b41b-46ca-b9ef-c044c8868ee6" providerId="ADAL" clId="{A8F355EA-753E-4335-BCC1-4D38AA7ADA1C}" dt="2025-11-18T20:51:43.440" v="3435"/>
        <pc:sldMkLst>
          <pc:docMk/>
          <pc:sldMk cId="780160813" sldId="390"/>
        </pc:sldMkLst>
      </pc:sldChg>
      <pc:sldChg chg="modSp add del mod">
        <pc:chgData name="Iakovos Panourgias" userId="8f4f4970-b41b-46ca-b9ef-c044c8868ee6" providerId="ADAL" clId="{A8F355EA-753E-4335-BCC1-4D38AA7ADA1C}" dt="2025-11-18T20:45:46.002" v="3408"/>
        <pc:sldMkLst>
          <pc:docMk/>
          <pc:sldMk cId="2550636877" sldId="390"/>
        </pc:sldMkLst>
        <pc:spChg chg="mod">
          <ac:chgData name="Iakovos Panourgias" userId="8f4f4970-b41b-46ca-b9ef-c044c8868ee6" providerId="ADAL" clId="{A8F355EA-753E-4335-BCC1-4D38AA7ADA1C}" dt="2025-11-18T20:45:45.673" v="3407" actId="20577"/>
          <ac:spMkLst>
            <pc:docMk/>
            <pc:sldMk cId="2550636877" sldId="390"/>
            <ac:spMk id="2" creationId="{64131A35-92F8-81D8-38E4-7478CD45370B}"/>
          </ac:spMkLst>
        </pc:spChg>
      </pc:sldChg>
      <pc:sldChg chg="modSp add mod">
        <pc:chgData name="Iakovos Panourgias" userId="8f4f4970-b41b-46ca-b9ef-c044c8868ee6" providerId="ADAL" clId="{A8F355EA-753E-4335-BCC1-4D38AA7ADA1C}" dt="2025-11-18T20:57:57.799" v="3473" actId="20577"/>
        <pc:sldMkLst>
          <pc:docMk/>
          <pc:sldMk cId="1733716829" sldId="391"/>
        </pc:sldMkLst>
        <pc:spChg chg="mod">
          <ac:chgData name="Iakovos Panourgias" userId="8f4f4970-b41b-46ca-b9ef-c044c8868ee6" providerId="ADAL" clId="{A8F355EA-753E-4335-BCC1-4D38AA7ADA1C}" dt="2025-11-18T20:57:57.799" v="3473" actId="20577"/>
          <ac:spMkLst>
            <pc:docMk/>
            <pc:sldMk cId="1733716829" sldId="391"/>
            <ac:spMk id="7" creationId="{B5C93E12-AFC5-4643-A1E6-81BBEF937CEB}"/>
          </ac:spMkLst>
        </pc:spChg>
      </pc:sldChg>
      <pc:sldChg chg="add del">
        <pc:chgData name="Iakovos Panourgias" userId="8f4f4970-b41b-46ca-b9ef-c044c8868ee6" providerId="ADAL" clId="{A8F355EA-753E-4335-BCC1-4D38AA7ADA1C}" dt="2025-11-18T20:45:46.002" v="3408"/>
        <pc:sldMkLst>
          <pc:docMk/>
          <pc:sldMk cId="2410628508" sldId="391"/>
        </pc:sldMkLst>
      </pc:sldChg>
    </pc:docChg>
  </pc:docChgLst>
  <pc:docChgLst>
    <pc:chgData name="Iakovos Panourgias" userId="8f4f4970-b41b-46ca-b9ef-c044c8868ee6" providerId="ADAL" clId="{8343D773-F054-4F7E-B6AE-BE7E2A537AF5}"/>
    <pc:docChg chg="undo custSel addSld delSld modSld sldOrd">
      <pc:chgData name="Iakovos Panourgias" userId="8f4f4970-b41b-46ca-b9ef-c044c8868ee6" providerId="ADAL" clId="{8343D773-F054-4F7E-B6AE-BE7E2A537AF5}" dt="2025-12-16T11:21:56.167" v="1564" actId="20577"/>
      <pc:docMkLst>
        <pc:docMk/>
      </pc:docMkLst>
      <pc:sldChg chg="modSp mod">
        <pc:chgData name="Iakovos Panourgias" userId="8f4f4970-b41b-46ca-b9ef-c044c8868ee6" providerId="ADAL" clId="{8343D773-F054-4F7E-B6AE-BE7E2A537AF5}" dt="2025-12-16T07:19:43.858" v="1332" actId="14100"/>
        <pc:sldMkLst>
          <pc:docMk/>
          <pc:sldMk cId="161215630" sldId="258"/>
        </pc:sldMkLst>
        <pc:spChg chg="mod">
          <ac:chgData name="Iakovos Panourgias" userId="8f4f4970-b41b-46ca-b9ef-c044c8868ee6" providerId="ADAL" clId="{8343D773-F054-4F7E-B6AE-BE7E2A537AF5}" dt="2025-12-10T06:20:33.555" v="10"/>
          <ac:spMkLst>
            <pc:docMk/>
            <pc:sldMk cId="161215630" sldId="258"/>
            <ac:spMk id="2" creationId="{A27D78B2-8D23-0BF3-A197-E9CB5394C239}"/>
          </ac:spMkLst>
        </pc:spChg>
        <pc:spChg chg="mod">
          <ac:chgData name="Iakovos Panourgias" userId="8f4f4970-b41b-46ca-b9ef-c044c8868ee6" providerId="ADAL" clId="{8343D773-F054-4F7E-B6AE-BE7E2A537AF5}" dt="2025-12-16T07:19:36.942" v="1330" actId="1076"/>
          <ac:spMkLst>
            <pc:docMk/>
            <pc:sldMk cId="161215630" sldId="258"/>
            <ac:spMk id="8" creationId="{430EDFB6-28D0-F13F-FCF5-EDAED10F453B}"/>
          </ac:spMkLst>
        </pc:spChg>
        <pc:spChg chg="mod">
          <ac:chgData name="Iakovos Panourgias" userId="8f4f4970-b41b-46ca-b9ef-c044c8868ee6" providerId="ADAL" clId="{8343D773-F054-4F7E-B6AE-BE7E2A537AF5}" dt="2025-12-16T07:19:36.942" v="1330" actId="1076"/>
          <ac:spMkLst>
            <pc:docMk/>
            <pc:sldMk cId="161215630" sldId="258"/>
            <ac:spMk id="9" creationId="{F4A9440D-48C1-85D4-CB05-6B10434DC17C}"/>
          </ac:spMkLst>
        </pc:spChg>
        <pc:picChg chg="mod">
          <ac:chgData name="Iakovos Panourgias" userId="8f4f4970-b41b-46ca-b9ef-c044c8868ee6" providerId="ADAL" clId="{8343D773-F054-4F7E-B6AE-BE7E2A537AF5}" dt="2025-12-16T07:19:31.684" v="1329" actId="14100"/>
          <ac:picMkLst>
            <pc:docMk/>
            <pc:sldMk cId="161215630" sldId="258"/>
            <ac:picMk id="5" creationId="{60045680-C2F3-3B4B-3177-E4B46AC5ED06}"/>
          </ac:picMkLst>
        </pc:picChg>
        <pc:picChg chg="mod">
          <ac:chgData name="Iakovos Panourgias" userId="8f4f4970-b41b-46ca-b9ef-c044c8868ee6" providerId="ADAL" clId="{8343D773-F054-4F7E-B6AE-BE7E2A537AF5}" dt="2025-12-16T07:19:43.858" v="1332" actId="14100"/>
          <ac:picMkLst>
            <pc:docMk/>
            <pc:sldMk cId="161215630" sldId="258"/>
            <ac:picMk id="7" creationId="{59B0AF34-4DD3-83D6-E44E-8E9A9487291E}"/>
          </ac:picMkLst>
        </pc:picChg>
      </pc:sldChg>
      <pc:sldChg chg="modSp mod">
        <pc:chgData name="Iakovos Panourgias" userId="8f4f4970-b41b-46ca-b9ef-c044c8868ee6" providerId="ADAL" clId="{8343D773-F054-4F7E-B6AE-BE7E2A537AF5}" dt="2025-12-10T06:25:12.948" v="61"/>
        <pc:sldMkLst>
          <pc:docMk/>
          <pc:sldMk cId="1627622734" sldId="259"/>
        </pc:sldMkLst>
        <pc:spChg chg="mod">
          <ac:chgData name="Iakovos Panourgias" userId="8f4f4970-b41b-46ca-b9ef-c044c8868ee6" providerId="ADAL" clId="{8343D773-F054-4F7E-B6AE-BE7E2A537AF5}" dt="2025-12-10T06:25:12.948" v="61"/>
          <ac:spMkLst>
            <pc:docMk/>
            <pc:sldMk cId="1627622734" sldId="259"/>
            <ac:spMk id="3" creationId="{439B87C0-7228-FA4B-40C6-51E6C8EAC2B8}"/>
          </ac:spMkLst>
        </pc:spChg>
      </pc:sldChg>
      <pc:sldChg chg="modSp mod">
        <pc:chgData name="Iakovos Panourgias" userId="8f4f4970-b41b-46ca-b9ef-c044c8868ee6" providerId="ADAL" clId="{8343D773-F054-4F7E-B6AE-BE7E2A537AF5}" dt="2025-12-16T07:17:18.908" v="1311" actId="20577"/>
        <pc:sldMkLst>
          <pc:docMk/>
          <pc:sldMk cId="1053593078" sldId="260"/>
        </pc:sldMkLst>
        <pc:spChg chg="mod">
          <ac:chgData name="Iakovos Panourgias" userId="8f4f4970-b41b-46ca-b9ef-c044c8868ee6" providerId="ADAL" clId="{8343D773-F054-4F7E-B6AE-BE7E2A537AF5}" dt="2025-12-10T06:21:30.760" v="24" actId="20577"/>
          <ac:spMkLst>
            <pc:docMk/>
            <pc:sldMk cId="1053593078" sldId="260"/>
            <ac:spMk id="2" creationId="{2C3E1754-2D40-C5EB-6DDA-72D6BC6896E3}"/>
          </ac:spMkLst>
        </pc:spChg>
        <pc:spChg chg="mod">
          <ac:chgData name="Iakovos Panourgias" userId="8f4f4970-b41b-46ca-b9ef-c044c8868ee6" providerId="ADAL" clId="{8343D773-F054-4F7E-B6AE-BE7E2A537AF5}" dt="2025-12-16T07:17:18.908" v="1311" actId="20577"/>
          <ac:spMkLst>
            <pc:docMk/>
            <pc:sldMk cId="1053593078" sldId="260"/>
            <ac:spMk id="3" creationId="{1593DC51-47CB-C0ED-BF86-66E19295B804}"/>
          </ac:spMkLst>
        </pc:spChg>
      </pc:sldChg>
      <pc:sldChg chg="addSp modSp mod modAnim">
        <pc:chgData name="Iakovos Panourgias" userId="8f4f4970-b41b-46ca-b9ef-c044c8868ee6" providerId="ADAL" clId="{8343D773-F054-4F7E-B6AE-BE7E2A537AF5}" dt="2025-12-16T07:19:08.341" v="1328" actId="1076"/>
        <pc:sldMkLst>
          <pc:docMk/>
          <pc:sldMk cId="2298951755" sldId="261"/>
        </pc:sldMkLst>
        <pc:spChg chg="mod">
          <ac:chgData name="Iakovos Panourgias" userId="8f4f4970-b41b-46ca-b9ef-c044c8868ee6" providerId="ADAL" clId="{8343D773-F054-4F7E-B6AE-BE7E2A537AF5}" dt="2025-12-10T06:20:25.162" v="9" actId="20577"/>
          <ac:spMkLst>
            <pc:docMk/>
            <pc:sldMk cId="2298951755" sldId="261"/>
            <ac:spMk id="2" creationId="{223042E9-F72D-BAE5-A8B5-45A2BB26944F}"/>
          </ac:spMkLst>
        </pc:spChg>
        <pc:spChg chg="mod">
          <ac:chgData name="Iakovos Panourgias" userId="8f4f4970-b41b-46ca-b9ef-c044c8868ee6" providerId="ADAL" clId="{8343D773-F054-4F7E-B6AE-BE7E2A537AF5}" dt="2025-12-16T07:18:40.803" v="1323" actId="6549"/>
          <ac:spMkLst>
            <pc:docMk/>
            <pc:sldMk cId="2298951755" sldId="261"/>
            <ac:spMk id="3" creationId="{FE7664F0-26E6-1651-C367-E0A8788E2148}"/>
          </ac:spMkLst>
        </pc:spChg>
        <pc:spChg chg="add mod">
          <ac:chgData name="Iakovos Panourgias" userId="8f4f4970-b41b-46ca-b9ef-c044c8868ee6" providerId="ADAL" clId="{8343D773-F054-4F7E-B6AE-BE7E2A537AF5}" dt="2025-12-16T07:19:08.341" v="1328" actId="1076"/>
          <ac:spMkLst>
            <pc:docMk/>
            <pc:sldMk cId="2298951755" sldId="261"/>
            <ac:spMk id="4" creationId="{29D74620-3444-4AEA-82B2-9CEA96C6B6A6}"/>
          </ac:spMkLst>
        </pc:spChg>
        <pc:picChg chg="add mod ord">
          <ac:chgData name="Iakovos Panourgias" userId="8f4f4970-b41b-46ca-b9ef-c044c8868ee6" providerId="ADAL" clId="{8343D773-F054-4F7E-B6AE-BE7E2A537AF5}" dt="2025-12-16T07:19:03.752" v="1327" actId="14100"/>
          <ac:picMkLst>
            <pc:docMk/>
            <pc:sldMk cId="2298951755" sldId="261"/>
            <ac:picMk id="5" creationId="{F91AB934-C777-4D16-BE77-7480802FC1FF}"/>
          </ac:picMkLst>
        </pc:picChg>
      </pc:sldChg>
      <pc:sldChg chg="modSp mod">
        <pc:chgData name="Iakovos Panourgias" userId="8f4f4970-b41b-46ca-b9ef-c044c8868ee6" providerId="ADAL" clId="{8343D773-F054-4F7E-B6AE-BE7E2A537AF5}" dt="2025-12-10T06:20:36.549" v="11"/>
        <pc:sldMkLst>
          <pc:docMk/>
          <pc:sldMk cId="500944937" sldId="262"/>
        </pc:sldMkLst>
        <pc:spChg chg="mod">
          <ac:chgData name="Iakovos Panourgias" userId="8f4f4970-b41b-46ca-b9ef-c044c8868ee6" providerId="ADAL" clId="{8343D773-F054-4F7E-B6AE-BE7E2A537AF5}" dt="2025-12-10T06:20:36.549" v="11"/>
          <ac:spMkLst>
            <pc:docMk/>
            <pc:sldMk cId="500944937" sldId="262"/>
            <ac:spMk id="2" creationId="{5F228327-FC16-69BB-A7EE-3BB7F116FC3A}"/>
          </ac:spMkLst>
        </pc:spChg>
      </pc:sldChg>
      <pc:sldChg chg="modSp mod">
        <pc:chgData name="Iakovos Panourgias" userId="8f4f4970-b41b-46ca-b9ef-c044c8868ee6" providerId="ADAL" clId="{8343D773-F054-4F7E-B6AE-BE7E2A537AF5}" dt="2025-12-10T06:20:40.622" v="12"/>
        <pc:sldMkLst>
          <pc:docMk/>
          <pc:sldMk cId="3392480750" sldId="263"/>
        </pc:sldMkLst>
        <pc:spChg chg="mod">
          <ac:chgData name="Iakovos Panourgias" userId="8f4f4970-b41b-46ca-b9ef-c044c8868ee6" providerId="ADAL" clId="{8343D773-F054-4F7E-B6AE-BE7E2A537AF5}" dt="2025-12-10T06:20:40.622" v="12"/>
          <ac:spMkLst>
            <pc:docMk/>
            <pc:sldMk cId="3392480750" sldId="263"/>
            <ac:spMk id="2" creationId="{80FB85FB-1D0F-CF9B-E3A7-B62360732D75}"/>
          </ac:spMkLst>
        </pc:spChg>
      </pc:sldChg>
      <pc:sldChg chg="modSp mod">
        <pc:chgData name="Iakovos Panourgias" userId="8f4f4970-b41b-46ca-b9ef-c044c8868ee6" providerId="ADAL" clId="{8343D773-F054-4F7E-B6AE-BE7E2A537AF5}" dt="2025-12-10T06:20:43.659" v="13"/>
        <pc:sldMkLst>
          <pc:docMk/>
          <pc:sldMk cId="1512784553" sldId="264"/>
        </pc:sldMkLst>
        <pc:spChg chg="mod">
          <ac:chgData name="Iakovos Panourgias" userId="8f4f4970-b41b-46ca-b9ef-c044c8868ee6" providerId="ADAL" clId="{8343D773-F054-4F7E-B6AE-BE7E2A537AF5}" dt="2025-12-10T06:20:43.659" v="13"/>
          <ac:spMkLst>
            <pc:docMk/>
            <pc:sldMk cId="1512784553" sldId="264"/>
            <ac:spMk id="2" creationId="{242E776B-0DAC-BA01-51DB-ECD866C05914}"/>
          </ac:spMkLst>
        </pc:spChg>
      </pc:sldChg>
      <pc:sldChg chg="modSp mod">
        <pc:chgData name="Iakovos Panourgias" userId="8f4f4970-b41b-46ca-b9ef-c044c8868ee6" providerId="ADAL" clId="{8343D773-F054-4F7E-B6AE-BE7E2A537AF5}" dt="2025-12-16T07:21:13.345" v="1340" actId="14100"/>
        <pc:sldMkLst>
          <pc:docMk/>
          <pc:sldMk cId="3817061338" sldId="265"/>
        </pc:sldMkLst>
        <pc:spChg chg="mod">
          <ac:chgData name="Iakovos Panourgias" userId="8f4f4970-b41b-46ca-b9ef-c044c8868ee6" providerId="ADAL" clId="{8343D773-F054-4F7E-B6AE-BE7E2A537AF5}" dt="2025-12-10T06:20:46.070" v="14"/>
          <ac:spMkLst>
            <pc:docMk/>
            <pc:sldMk cId="3817061338" sldId="265"/>
            <ac:spMk id="2" creationId="{310DB37D-09D4-2D71-A0FE-2C0405ACBCE7}"/>
          </ac:spMkLst>
        </pc:spChg>
        <pc:picChg chg="mod ord">
          <ac:chgData name="Iakovos Panourgias" userId="8f4f4970-b41b-46ca-b9ef-c044c8868ee6" providerId="ADAL" clId="{8343D773-F054-4F7E-B6AE-BE7E2A537AF5}" dt="2025-12-16T07:21:13.345" v="1340" actId="14100"/>
          <ac:picMkLst>
            <pc:docMk/>
            <pc:sldMk cId="3817061338" sldId="265"/>
            <ac:picMk id="6" creationId="{B297BE29-9D81-AAE1-0B1A-ECCBC88A3518}"/>
          </ac:picMkLst>
        </pc:picChg>
      </pc:sldChg>
      <pc:sldChg chg="modSp mod">
        <pc:chgData name="Iakovos Panourgias" userId="8f4f4970-b41b-46ca-b9ef-c044c8868ee6" providerId="ADAL" clId="{8343D773-F054-4F7E-B6AE-BE7E2A537AF5}" dt="2025-12-10T06:20:48.740" v="15"/>
        <pc:sldMkLst>
          <pc:docMk/>
          <pc:sldMk cId="1042880461" sldId="266"/>
        </pc:sldMkLst>
        <pc:spChg chg="mod">
          <ac:chgData name="Iakovos Panourgias" userId="8f4f4970-b41b-46ca-b9ef-c044c8868ee6" providerId="ADAL" clId="{8343D773-F054-4F7E-B6AE-BE7E2A537AF5}" dt="2025-12-10T06:20:48.740" v="15"/>
          <ac:spMkLst>
            <pc:docMk/>
            <pc:sldMk cId="1042880461" sldId="266"/>
            <ac:spMk id="2" creationId="{9FEE8533-DD30-1256-C996-6E390B6B6DBD}"/>
          </ac:spMkLst>
        </pc:spChg>
      </pc:sldChg>
      <pc:sldChg chg="modSp mod">
        <pc:chgData name="Iakovos Panourgias" userId="8f4f4970-b41b-46ca-b9ef-c044c8868ee6" providerId="ADAL" clId="{8343D773-F054-4F7E-B6AE-BE7E2A537AF5}" dt="2025-12-10T06:20:51.168" v="16"/>
        <pc:sldMkLst>
          <pc:docMk/>
          <pc:sldMk cId="240595425" sldId="267"/>
        </pc:sldMkLst>
        <pc:spChg chg="mod">
          <ac:chgData name="Iakovos Panourgias" userId="8f4f4970-b41b-46ca-b9ef-c044c8868ee6" providerId="ADAL" clId="{8343D773-F054-4F7E-B6AE-BE7E2A537AF5}" dt="2025-12-10T06:20:51.168" v="16"/>
          <ac:spMkLst>
            <pc:docMk/>
            <pc:sldMk cId="240595425" sldId="267"/>
            <ac:spMk id="2" creationId="{16189202-117F-3631-CCC6-FC702A87B846}"/>
          </ac:spMkLst>
        </pc:spChg>
      </pc:sldChg>
      <pc:sldChg chg="modSp mod">
        <pc:chgData name="Iakovos Panourgias" userId="8f4f4970-b41b-46ca-b9ef-c044c8868ee6" providerId="ADAL" clId="{8343D773-F054-4F7E-B6AE-BE7E2A537AF5}" dt="2025-12-16T07:25:29.291" v="1448" actId="20577"/>
        <pc:sldMkLst>
          <pc:docMk/>
          <pc:sldMk cId="3916055393" sldId="268"/>
        </pc:sldMkLst>
        <pc:spChg chg="mod">
          <ac:chgData name="Iakovos Panourgias" userId="8f4f4970-b41b-46ca-b9ef-c044c8868ee6" providerId="ADAL" clId="{8343D773-F054-4F7E-B6AE-BE7E2A537AF5}" dt="2025-12-10T06:20:54.305" v="17"/>
          <ac:spMkLst>
            <pc:docMk/>
            <pc:sldMk cId="3916055393" sldId="268"/>
            <ac:spMk id="2" creationId="{5994670B-4E17-488A-5DD0-7428F22DE6B8}"/>
          </ac:spMkLst>
        </pc:spChg>
        <pc:spChg chg="mod">
          <ac:chgData name="Iakovos Panourgias" userId="8f4f4970-b41b-46ca-b9ef-c044c8868ee6" providerId="ADAL" clId="{8343D773-F054-4F7E-B6AE-BE7E2A537AF5}" dt="2025-12-16T07:25:29.291" v="1448" actId="20577"/>
          <ac:spMkLst>
            <pc:docMk/>
            <pc:sldMk cId="3916055393" sldId="268"/>
            <ac:spMk id="3" creationId="{F7F4E004-EC83-FE4F-47A6-2C45A4249DF9}"/>
          </ac:spMkLst>
        </pc:spChg>
      </pc:sldChg>
      <pc:sldChg chg="modSp mod">
        <pc:chgData name="Iakovos Panourgias" userId="8f4f4970-b41b-46ca-b9ef-c044c8868ee6" providerId="ADAL" clId="{8343D773-F054-4F7E-B6AE-BE7E2A537AF5}" dt="2025-12-10T06:21:10.297" v="18"/>
        <pc:sldMkLst>
          <pc:docMk/>
          <pc:sldMk cId="218443454" sldId="269"/>
        </pc:sldMkLst>
        <pc:spChg chg="mod">
          <ac:chgData name="Iakovos Panourgias" userId="8f4f4970-b41b-46ca-b9ef-c044c8868ee6" providerId="ADAL" clId="{8343D773-F054-4F7E-B6AE-BE7E2A537AF5}" dt="2025-12-10T06:21:10.297" v="18"/>
          <ac:spMkLst>
            <pc:docMk/>
            <pc:sldMk cId="218443454" sldId="269"/>
            <ac:spMk id="2" creationId="{9037B9D4-3A00-790C-8550-CED4860384A5}"/>
          </ac:spMkLst>
        </pc:spChg>
      </pc:sldChg>
      <pc:sldChg chg="modSp mod">
        <pc:chgData name="Iakovos Panourgias" userId="8f4f4970-b41b-46ca-b9ef-c044c8868ee6" providerId="ADAL" clId="{8343D773-F054-4F7E-B6AE-BE7E2A537AF5}" dt="2025-12-16T07:26:06.101" v="1450" actId="20577"/>
        <pc:sldMkLst>
          <pc:docMk/>
          <pc:sldMk cId="2894331885" sldId="270"/>
        </pc:sldMkLst>
        <pc:spChg chg="mod">
          <ac:chgData name="Iakovos Panourgias" userId="8f4f4970-b41b-46ca-b9ef-c044c8868ee6" providerId="ADAL" clId="{8343D773-F054-4F7E-B6AE-BE7E2A537AF5}" dt="2025-12-10T06:21:14.127" v="19"/>
          <ac:spMkLst>
            <pc:docMk/>
            <pc:sldMk cId="2894331885" sldId="270"/>
            <ac:spMk id="2" creationId="{53E4B34E-DB1D-FCEF-2747-3E95D78CEBB5}"/>
          </ac:spMkLst>
        </pc:spChg>
        <pc:spChg chg="mod">
          <ac:chgData name="Iakovos Panourgias" userId="8f4f4970-b41b-46ca-b9ef-c044c8868ee6" providerId="ADAL" clId="{8343D773-F054-4F7E-B6AE-BE7E2A537AF5}" dt="2025-12-16T07:26:06.101" v="1450" actId="20577"/>
          <ac:spMkLst>
            <pc:docMk/>
            <pc:sldMk cId="2894331885" sldId="270"/>
            <ac:spMk id="3" creationId="{78C0AD4B-9550-AE13-4C69-663FE212C38E}"/>
          </ac:spMkLst>
        </pc:spChg>
      </pc:sldChg>
      <pc:sldChg chg="modSp mod">
        <pc:chgData name="Iakovos Panourgias" userId="8f4f4970-b41b-46ca-b9ef-c044c8868ee6" providerId="ADAL" clId="{8343D773-F054-4F7E-B6AE-BE7E2A537AF5}" dt="2025-12-16T07:27:00.971" v="1456" actId="27636"/>
        <pc:sldMkLst>
          <pc:docMk/>
          <pc:sldMk cId="2533998397" sldId="271"/>
        </pc:sldMkLst>
        <pc:spChg chg="mod">
          <ac:chgData name="Iakovos Panourgias" userId="8f4f4970-b41b-46ca-b9ef-c044c8868ee6" providerId="ADAL" clId="{8343D773-F054-4F7E-B6AE-BE7E2A537AF5}" dt="2025-12-10T06:21:16.166" v="20"/>
          <ac:spMkLst>
            <pc:docMk/>
            <pc:sldMk cId="2533998397" sldId="271"/>
            <ac:spMk id="2" creationId="{0883486B-9A48-DD63-B81C-C81D4D2AD1BC}"/>
          </ac:spMkLst>
        </pc:spChg>
        <pc:spChg chg="mod">
          <ac:chgData name="Iakovos Panourgias" userId="8f4f4970-b41b-46ca-b9ef-c044c8868ee6" providerId="ADAL" clId="{8343D773-F054-4F7E-B6AE-BE7E2A537AF5}" dt="2025-12-16T07:27:00.971" v="1456" actId="27636"/>
          <ac:spMkLst>
            <pc:docMk/>
            <pc:sldMk cId="2533998397" sldId="271"/>
            <ac:spMk id="3" creationId="{1DB11FBD-402F-CD0B-9661-99BA5735BA07}"/>
          </ac:spMkLst>
        </pc:spChg>
      </pc:sldChg>
      <pc:sldChg chg="modSp mod">
        <pc:chgData name="Iakovos Panourgias" userId="8f4f4970-b41b-46ca-b9ef-c044c8868ee6" providerId="ADAL" clId="{8343D773-F054-4F7E-B6AE-BE7E2A537AF5}" dt="2025-12-10T06:22:49.701" v="36" actId="20577"/>
        <pc:sldMkLst>
          <pc:docMk/>
          <pc:sldMk cId="1255037500" sldId="273"/>
        </pc:sldMkLst>
        <pc:spChg chg="mod">
          <ac:chgData name="Iakovos Panourgias" userId="8f4f4970-b41b-46ca-b9ef-c044c8868ee6" providerId="ADAL" clId="{8343D773-F054-4F7E-B6AE-BE7E2A537AF5}" dt="2025-12-10T06:22:49.701" v="36" actId="20577"/>
          <ac:spMkLst>
            <pc:docMk/>
            <pc:sldMk cId="1255037500" sldId="273"/>
            <ac:spMk id="2" creationId="{58824A10-34CE-80C1-CD9B-6FF0FCBAC432}"/>
          </ac:spMkLst>
        </pc:spChg>
      </pc:sldChg>
      <pc:sldChg chg="modSp mod">
        <pc:chgData name="Iakovos Panourgias" userId="8f4f4970-b41b-46ca-b9ef-c044c8868ee6" providerId="ADAL" clId="{8343D773-F054-4F7E-B6AE-BE7E2A537AF5}" dt="2025-12-10T06:21:18.195" v="21"/>
        <pc:sldMkLst>
          <pc:docMk/>
          <pc:sldMk cId="3549810574" sldId="276"/>
        </pc:sldMkLst>
        <pc:spChg chg="mod">
          <ac:chgData name="Iakovos Panourgias" userId="8f4f4970-b41b-46ca-b9ef-c044c8868ee6" providerId="ADAL" clId="{8343D773-F054-4F7E-B6AE-BE7E2A537AF5}" dt="2025-12-10T06:21:18.195" v="21"/>
          <ac:spMkLst>
            <pc:docMk/>
            <pc:sldMk cId="3549810574" sldId="276"/>
            <ac:spMk id="2" creationId="{0A9F1E1A-A2DF-FD38-6EE4-3C08B215C86E}"/>
          </ac:spMkLst>
        </pc:spChg>
      </pc:sldChg>
      <pc:sldChg chg="modSp mod">
        <pc:chgData name="Iakovos Panourgias" userId="8f4f4970-b41b-46ca-b9ef-c044c8868ee6" providerId="ADAL" clId="{8343D773-F054-4F7E-B6AE-BE7E2A537AF5}" dt="2025-12-16T07:27:23.729" v="1458" actId="167"/>
        <pc:sldMkLst>
          <pc:docMk/>
          <pc:sldMk cId="2789015496" sldId="277"/>
        </pc:sldMkLst>
        <pc:spChg chg="mod">
          <ac:chgData name="Iakovos Panourgias" userId="8f4f4970-b41b-46ca-b9ef-c044c8868ee6" providerId="ADAL" clId="{8343D773-F054-4F7E-B6AE-BE7E2A537AF5}" dt="2025-12-10T06:22:46.479" v="35" actId="20577"/>
          <ac:spMkLst>
            <pc:docMk/>
            <pc:sldMk cId="2789015496" sldId="277"/>
            <ac:spMk id="2" creationId="{A4B614AC-7EE6-AA14-69E7-A2C0CFE38BF8}"/>
          </ac:spMkLst>
        </pc:spChg>
        <pc:picChg chg="mod ord">
          <ac:chgData name="Iakovos Panourgias" userId="8f4f4970-b41b-46ca-b9ef-c044c8868ee6" providerId="ADAL" clId="{8343D773-F054-4F7E-B6AE-BE7E2A537AF5}" dt="2025-12-16T07:27:23.729" v="1458" actId="167"/>
          <ac:picMkLst>
            <pc:docMk/>
            <pc:sldMk cId="2789015496" sldId="277"/>
            <ac:picMk id="6" creationId="{86DE2C89-9227-B74E-7108-C032BD55DBA2}"/>
          </ac:picMkLst>
        </pc:picChg>
      </pc:sldChg>
      <pc:sldChg chg="modSp mod">
        <pc:chgData name="Iakovos Panourgias" userId="8f4f4970-b41b-46ca-b9ef-c044c8868ee6" providerId="ADAL" clId="{8343D773-F054-4F7E-B6AE-BE7E2A537AF5}" dt="2025-12-10T06:22:43.782" v="34" actId="20577"/>
        <pc:sldMkLst>
          <pc:docMk/>
          <pc:sldMk cId="470051364" sldId="278"/>
        </pc:sldMkLst>
        <pc:spChg chg="mod">
          <ac:chgData name="Iakovos Panourgias" userId="8f4f4970-b41b-46ca-b9ef-c044c8868ee6" providerId="ADAL" clId="{8343D773-F054-4F7E-B6AE-BE7E2A537AF5}" dt="2025-12-10T06:22:43.782" v="34" actId="20577"/>
          <ac:spMkLst>
            <pc:docMk/>
            <pc:sldMk cId="470051364" sldId="278"/>
            <ac:spMk id="2" creationId="{636F4CB4-45B9-E969-005B-66B3C1A33842}"/>
          </ac:spMkLst>
        </pc:spChg>
      </pc:sldChg>
      <pc:sldChg chg="ord">
        <pc:chgData name="Iakovos Panourgias" userId="8f4f4970-b41b-46ca-b9ef-c044c8868ee6" providerId="ADAL" clId="{8343D773-F054-4F7E-B6AE-BE7E2A537AF5}" dt="2025-12-10T06:24:25.162" v="41"/>
        <pc:sldMkLst>
          <pc:docMk/>
          <pc:sldMk cId="3869933873" sldId="280"/>
        </pc:sldMkLst>
      </pc:sldChg>
      <pc:sldChg chg="modSp mod">
        <pc:chgData name="Iakovos Panourgias" userId="8f4f4970-b41b-46ca-b9ef-c044c8868ee6" providerId="ADAL" clId="{8343D773-F054-4F7E-B6AE-BE7E2A537AF5}" dt="2025-12-16T07:29:44.955" v="1464" actId="14100"/>
        <pc:sldMkLst>
          <pc:docMk/>
          <pc:sldMk cId="3270435694" sldId="284"/>
        </pc:sldMkLst>
        <pc:spChg chg="mod">
          <ac:chgData name="Iakovos Panourgias" userId="8f4f4970-b41b-46ca-b9ef-c044c8868ee6" providerId="ADAL" clId="{8343D773-F054-4F7E-B6AE-BE7E2A537AF5}" dt="2025-12-16T07:29:44.955" v="1464" actId="14100"/>
          <ac:spMkLst>
            <pc:docMk/>
            <pc:sldMk cId="3270435694" sldId="284"/>
            <ac:spMk id="3" creationId="{C9A7A1D7-74C0-B77F-4BD9-D81B8C9D4DE3}"/>
          </ac:spMkLst>
        </pc:spChg>
      </pc:sldChg>
      <pc:sldChg chg="modSp mod">
        <pc:chgData name="Iakovos Panourgias" userId="8f4f4970-b41b-46ca-b9ef-c044c8868ee6" providerId="ADAL" clId="{8343D773-F054-4F7E-B6AE-BE7E2A537AF5}" dt="2025-12-16T07:32:59.607" v="1467" actId="20577"/>
        <pc:sldMkLst>
          <pc:docMk/>
          <pc:sldMk cId="1177307508" sldId="294"/>
        </pc:sldMkLst>
        <pc:spChg chg="mod">
          <ac:chgData name="Iakovos Panourgias" userId="8f4f4970-b41b-46ca-b9ef-c044c8868ee6" providerId="ADAL" clId="{8343D773-F054-4F7E-B6AE-BE7E2A537AF5}" dt="2025-12-16T07:32:59.607" v="1467" actId="20577"/>
          <ac:spMkLst>
            <pc:docMk/>
            <pc:sldMk cId="1177307508" sldId="294"/>
            <ac:spMk id="8" creationId="{463BC182-347A-B501-60FD-61746611D9CF}"/>
          </ac:spMkLst>
        </pc:spChg>
      </pc:sldChg>
      <pc:sldChg chg="del">
        <pc:chgData name="Iakovos Panourgias" userId="8f4f4970-b41b-46ca-b9ef-c044c8868ee6" providerId="ADAL" clId="{8343D773-F054-4F7E-B6AE-BE7E2A537AF5}" dt="2025-12-16T07:29:00.443" v="1459" actId="47"/>
        <pc:sldMkLst>
          <pc:docMk/>
          <pc:sldMk cId="2439258444" sldId="304"/>
        </pc:sldMkLst>
      </pc:sldChg>
      <pc:sldChg chg="modSp mod">
        <pc:chgData name="Iakovos Panourgias" userId="8f4f4970-b41b-46ca-b9ef-c044c8868ee6" providerId="ADAL" clId="{8343D773-F054-4F7E-B6AE-BE7E2A537AF5}" dt="2025-12-16T07:29:22.120" v="1463" actId="20577"/>
        <pc:sldMkLst>
          <pc:docMk/>
          <pc:sldMk cId="1656913766" sldId="306"/>
        </pc:sldMkLst>
        <pc:spChg chg="mod">
          <ac:chgData name="Iakovos Panourgias" userId="8f4f4970-b41b-46ca-b9ef-c044c8868ee6" providerId="ADAL" clId="{8343D773-F054-4F7E-B6AE-BE7E2A537AF5}" dt="2025-12-16T07:29:22.120" v="1463" actId="20577"/>
          <ac:spMkLst>
            <pc:docMk/>
            <pc:sldMk cId="1656913766" sldId="306"/>
            <ac:spMk id="3" creationId="{D6EFAE79-2B79-5DA3-54CB-71DFE3EF4BFA}"/>
          </ac:spMkLst>
        </pc:spChg>
      </pc:sldChg>
      <pc:sldChg chg="modSp mod ord">
        <pc:chgData name="Iakovos Panourgias" userId="8f4f4970-b41b-46ca-b9ef-c044c8868ee6" providerId="ADAL" clId="{8343D773-F054-4F7E-B6AE-BE7E2A537AF5}" dt="2025-12-10T06:25:56.251" v="144" actId="20577"/>
        <pc:sldMkLst>
          <pc:docMk/>
          <pc:sldMk cId="4153092666" sldId="308"/>
        </pc:sldMkLst>
        <pc:spChg chg="mod">
          <ac:chgData name="Iakovos Panourgias" userId="8f4f4970-b41b-46ca-b9ef-c044c8868ee6" providerId="ADAL" clId="{8343D773-F054-4F7E-B6AE-BE7E2A537AF5}" dt="2025-12-10T06:25:56.251" v="144" actId="20577"/>
          <ac:spMkLst>
            <pc:docMk/>
            <pc:sldMk cId="4153092666" sldId="308"/>
            <ac:spMk id="3" creationId="{2C8115A4-D99C-A71C-B8C6-00C33E59A23B}"/>
          </ac:spMkLst>
        </pc:spChg>
      </pc:sldChg>
      <pc:sldChg chg="modSp mod">
        <pc:chgData name="Iakovos Panourgias" userId="8f4f4970-b41b-46ca-b9ef-c044c8868ee6" providerId="ADAL" clId="{8343D773-F054-4F7E-B6AE-BE7E2A537AF5}" dt="2025-12-16T07:31:23.220" v="1465" actId="14100"/>
        <pc:sldMkLst>
          <pc:docMk/>
          <pc:sldMk cId="4057451630" sldId="309"/>
        </pc:sldMkLst>
        <pc:spChg chg="mod">
          <ac:chgData name="Iakovos Panourgias" userId="8f4f4970-b41b-46ca-b9ef-c044c8868ee6" providerId="ADAL" clId="{8343D773-F054-4F7E-B6AE-BE7E2A537AF5}" dt="2025-12-16T07:31:23.220" v="1465" actId="14100"/>
          <ac:spMkLst>
            <pc:docMk/>
            <pc:sldMk cId="4057451630" sldId="309"/>
            <ac:spMk id="3" creationId="{465F17E2-9D5A-71B6-3EB8-173EBAC8D938}"/>
          </ac:spMkLst>
        </pc:spChg>
      </pc:sldChg>
      <pc:sldChg chg="modSp mod">
        <pc:chgData name="Iakovos Panourgias" userId="8f4f4970-b41b-46ca-b9ef-c044c8868ee6" providerId="ADAL" clId="{8343D773-F054-4F7E-B6AE-BE7E2A537AF5}" dt="2025-12-16T07:33:49.233" v="1494" actId="14100"/>
        <pc:sldMkLst>
          <pc:docMk/>
          <pc:sldMk cId="3363008745" sldId="310"/>
        </pc:sldMkLst>
        <pc:spChg chg="mod">
          <ac:chgData name="Iakovos Panourgias" userId="8f4f4970-b41b-46ca-b9ef-c044c8868ee6" providerId="ADAL" clId="{8343D773-F054-4F7E-B6AE-BE7E2A537AF5}" dt="2025-12-16T07:33:49.233" v="1494" actId="14100"/>
          <ac:spMkLst>
            <pc:docMk/>
            <pc:sldMk cId="3363008745" sldId="310"/>
            <ac:spMk id="3" creationId="{AE605DDE-41A8-AF02-395D-E9CA8A0153AB}"/>
          </ac:spMkLst>
        </pc:spChg>
      </pc:sldChg>
      <pc:sldChg chg="modSp mod">
        <pc:chgData name="Iakovos Panourgias" userId="8f4f4970-b41b-46ca-b9ef-c044c8868ee6" providerId="ADAL" clId="{8343D773-F054-4F7E-B6AE-BE7E2A537AF5}" dt="2025-12-16T07:34:13.030" v="1504" actId="20577"/>
        <pc:sldMkLst>
          <pc:docMk/>
          <pc:sldMk cId="2129181327" sldId="322"/>
        </pc:sldMkLst>
        <pc:spChg chg="mod">
          <ac:chgData name="Iakovos Panourgias" userId="8f4f4970-b41b-46ca-b9ef-c044c8868ee6" providerId="ADAL" clId="{8343D773-F054-4F7E-B6AE-BE7E2A537AF5}" dt="2025-12-16T07:34:13.030" v="1504" actId="20577"/>
          <ac:spMkLst>
            <pc:docMk/>
            <pc:sldMk cId="2129181327" sldId="322"/>
            <ac:spMk id="3" creationId="{45DCDC0C-9BCB-2F4A-190B-A08B11B71C1D}"/>
          </ac:spMkLst>
        </pc:spChg>
      </pc:sldChg>
      <pc:sldChg chg="del ord">
        <pc:chgData name="Iakovos Panourgias" userId="8f4f4970-b41b-46ca-b9ef-c044c8868ee6" providerId="ADAL" clId="{8343D773-F054-4F7E-B6AE-BE7E2A537AF5}" dt="2025-12-10T06:26:09.956" v="145" actId="47"/>
        <pc:sldMkLst>
          <pc:docMk/>
          <pc:sldMk cId="1388326271" sldId="330"/>
        </pc:sldMkLst>
      </pc:sldChg>
      <pc:sldChg chg="ord">
        <pc:chgData name="Iakovos Panourgias" userId="8f4f4970-b41b-46ca-b9ef-c044c8868ee6" providerId="ADAL" clId="{8343D773-F054-4F7E-B6AE-BE7E2A537AF5}" dt="2025-12-10T06:24:25.162" v="41"/>
        <pc:sldMkLst>
          <pc:docMk/>
          <pc:sldMk cId="1516827756" sldId="331"/>
        </pc:sldMkLst>
      </pc:sldChg>
      <pc:sldChg chg="modSp mod">
        <pc:chgData name="Iakovos Panourgias" userId="8f4f4970-b41b-46ca-b9ef-c044c8868ee6" providerId="ADAL" clId="{8343D773-F054-4F7E-B6AE-BE7E2A537AF5}" dt="2025-12-16T07:07:16.963" v="1114" actId="6549"/>
        <pc:sldMkLst>
          <pc:docMk/>
          <pc:sldMk cId="3820235272" sldId="335"/>
        </pc:sldMkLst>
        <pc:spChg chg="mod">
          <ac:chgData name="Iakovos Panourgias" userId="8f4f4970-b41b-46ca-b9ef-c044c8868ee6" providerId="ADAL" clId="{8343D773-F054-4F7E-B6AE-BE7E2A537AF5}" dt="2025-12-16T07:07:16.963" v="1114" actId="6549"/>
          <ac:spMkLst>
            <pc:docMk/>
            <pc:sldMk cId="3820235272" sldId="335"/>
            <ac:spMk id="5" creationId="{585DC03B-ED3C-7D78-8EB6-59778E9D7B9A}"/>
          </ac:spMkLst>
        </pc:spChg>
      </pc:sldChg>
      <pc:sldChg chg="modSp mod">
        <pc:chgData name="Iakovos Panourgias" userId="8f4f4970-b41b-46ca-b9ef-c044c8868ee6" providerId="ADAL" clId="{8343D773-F054-4F7E-B6AE-BE7E2A537AF5}" dt="2025-12-16T07:13:22.753" v="1306" actId="20577"/>
        <pc:sldMkLst>
          <pc:docMk/>
          <pc:sldMk cId="2336464354" sldId="337"/>
        </pc:sldMkLst>
        <pc:spChg chg="mod">
          <ac:chgData name="Iakovos Panourgias" userId="8f4f4970-b41b-46ca-b9ef-c044c8868ee6" providerId="ADAL" clId="{8343D773-F054-4F7E-B6AE-BE7E2A537AF5}" dt="2025-12-16T07:11:57.697" v="1162" actId="20577"/>
          <ac:spMkLst>
            <pc:docMk/>
            <pc:sldMk cId="2336464354" sldId="337"/>
            <ac:spMk id="2" creationId="{617F9DB4-57C7-DD21-7B5D-6A14826A4662}"/>
          </ac:spMkLst>
        </pc:spChg>
        <pc:spChg chg="mod">
          <ac:chgData name="Iakovos Panourgias" userId="8f4f4970-b41b-46ca-b9ef-c044c8868ee6" providerId="ADAL" clId="{8343D773-F054-4F7E-B6AE-BE7E2A537AF5}" dt="2025-12-16T07:13:22.753" v="1306" actId="20577"/>
          <ac:spMkLst>
            <pc:docMk/>
            <pc:sldMk cId="2336464354" sldId="337"/>
            <ac:spMk id="5" creationId="{0555A590-1A98-BAB7-4CBD-7D7096F054D1}"/>
          </ac:spMkLst>
        </pc:spChg>
      </pc:sldChg>
      <pc:sldChg chg="del">
        <pc:chgData name="Iakovos Panourgias" userId="8f4f4970-b41b-46ca-b9ef-c044c8868ee6" providerId="ADAL" clId="{8343D773-F054-4F7E-B6AE-BE7E2A537AF5}" dt="2025-12-16T07:13:29.042" v="1307" actId="47"/>
        <pc:sldMkLst>
          <pc:docMk/>
          <pc:sldMk cId="791749933" sldId="338"/>
        </pc:sldMkLst>
      </pc:sldChg>
      <pc:sldChg chg="modSp del mod">
        <pc:chgData name="Iakovos Panourgias" userId="8f4f4970-b41b-46ca-b9ef-c044c8868ee6" providerId="ADAL" clId="{8343D773-F054-4F7E-B6AE-BE7E2A537AF5}" dt="2025-12-11T16:36:48.801" v="252" actId="47"/>
        <pc:sldMkLst>
          <pc:docMk/>
          <pc:sldMk cId="2414374437" sldId="342"/>
        </pc:sldMkLst>
        <pc:spChg chg="mod">
          <ac:chgData name="Iakovos Panourgias" userId="8f4f4970-b41b-46ca-b9ef-c044c8868ee6" providerId="ADAL" clId="{8343D773-F054-4F7E-B6AE-BE7E2A537AF5}" dt="2025-12-11T16:36:20.269" v="248" actId="20577"/>
          <ac:spMkLst>
            <pc:docMk/>
            <pc:sldMk cId="2414374437" sldId="342"/>
            <ac:spMk id="5" creationId="{776C140C-19B0-1A03-CDDB-7BCFA25E9B2F}"/>
          </ac:spMkLst>
        </pc:spChg>
      </pc:sldChg>
      <pc:sldChg chg="modSp mod">
        <pc:chgData name="Iakovos Panourgias" userId="8f4f4970-b41b-46ca-b9ef-c044c8868ee6" providerId="ADAL" clId="{8343D773-F054-4F7E-B6AE-BE7E2A537AF5}" dt="2025-12-16T11:21:56.167" v="1564" actId="20577"/>
        <pc:sldMkLst>
          <pc:docMk/>
          <pc:sldMk cId="3466318400" sldId="343"/>
        </pc:sldMkLst>
        <pc:spChg chg="mod">
          <ac:chgData name="Iakovos Panourgias" userId="8f4f4970-b41b-46ca-b9ef-c044c8868ee6" providerId="ADAL" clId="{8343D773-F054-4F7E-B6AE-BE7E2A537AF5}" dt="2025-12-16T11:21:56.167" v="1564" actId="20577"/>
          <ac:spMkLst>
            <pc:docMk/>
            <pc:sldMk cId="3466318400" sldId="343"/>
            <ac:spMk id="5" creationId="{A7E1887D-D7C8-6FF4-1EF6-E0619A0552A1}"/>
          </ac:spMkLst>
        </pc:spChg>
      </pc:sldChg>
      <pc:sldChg chg="del">
        <pc:chgData name="Iakovos Panourgias" userId="8f4f4970-b41b-46ca-b9ef-c044c8868ee6" providerId="ADAL" clId="{8343D773-F054-4F7E-B6AE-BE7E2A537AF5}" dt="2025-12-11T17:29:18.425" v="462" actId="47"/>
        <pc:sldMkLst>
          <pc:docMk/>
          <pc:sldMk cId="2907701771" sldId="345"/>
        </pc:sldMkLst>
      </pc:sldChg>
      <pc:sldChg chg="modSp mod">
        <pc:chgData name="Iakovos Panourgias" userId="8f4f4970-b41b-46ca-b9ef-c044c8868ee6" providerId="ADAL" clId="{8343D773-F054-4F7E-B6AE-BE7E2A537AF5}" dt="2025-12-11T17:30:44.750" v="535" actId="20577"/>
        <pc:sldMkLst>
          <pc:docMk/>
          <pc:sldMk cId="2364450556" sldId="346"/>
        </pc:sldMkLst>
        <pc:spChg chg="mod">
          <ac:chgData name="Iakovos Panourgias" userId="8f4f4970-b41b-46ca-b9ef-c044c8868ee6" providerId="ADAL" clId="{8343D773-F054-4F7E-B6AE-BE7E2A537AF5}" dt="2025-12-11T16:41:10.681" v="420" actId="20577"/>
          <ac:spMkLst>
            <pc:docMk/>
            <pc:sldMk cId="2364450556" sldId="346"/>
            <ac:spMk id="2" creationId="{828DFA7B-C6F6-A34E-8087-5F835F12ED4B}"/>
          </ac:spMkLst>
        </pc:spChg>
        <pc:spChg chg="mod">
          <ac:chgData name="Iakovos Panourgias" userId="8f4f4970-b41b-46ca-b9ef-c044c8868ee6" providerId="ADAL" clId="{8343D773-F054-4F7E-B6AE-BE7E2A537AF5}" dt="2025-12-11T17:30:44.750" v="535" actId="20577"/>
          <ac:spMkLst>
            <pc:docMk/>
            <pc:sldMk cId="2364450556" sldId="346"/>
            <ac:spMk id="5" creationId="{DB70AEED-1335-B92D-411C-1B60524C7569}"/>
          </ac:spMkLst>
        </pc:spChg>
      </pc:sldChg>
      <pc:sldChg chg="addSp delSp modSp mod">
        <pc:chgData name="Iakovos Panourgias" userId="8f4f4970-b41b-46ca-b9ef-c044c8868ee6" providerId="ADAL" clId="{8343D773-F054-4F7E-B6AE-BE7E2A537AF5}" dt="2025-12-11T16:51:16.609" v="459" actId="20577"/>
        <pc:sldMkLst>
          <pc:docMk/>
          <pc:sldMk cId="2450784005" sldId="347"/>
        </pc:sldMkLst>
        <pc:spChg chg="mod">
          <ac:chgData name="Iakovos Panourgias" userId="8f4f4970-b41b-46ca-b9ef-c044c8868ee6" providerId="ADAL" clId="{8343D773-F054-4F7E-B6AE-BE7E2A537AF5}" dt="2025-12-11T16:51:16.609" v="459" actId="20577"/>
          <ac:spMkLst>
            <pc:docMk/>
            <pc:sldMk cId="2450784005" sldId="347"/>
            <ac:spMk id="5" creationId="{5B4C04F2-1766-1912-1F48-E192126D0C6E}"/>
          </ac:spMkLst>
        </pc:spChg>
        <pc:spChg chg="add del">
          <ac:chgData name="Iakovos Panourgias" userId="8f4f4970-b41b-46ca-b9ef-c044c8868ee6" providerId="ADAL" clId="{8343D773-F054-4F7E-B6AE-BE7E2A537AF5}" dt="2025-12-11T16:36:42.575" v="250" actId="22"/>
          <ac:spMkLst>
            <pc:docMk/>
            <pc:sldMk cId="2450784005" sldId="347"/>
            <ac:spMk id="6" creationId="{17AA153C-9B33-416F-A5FC-A2F0CC574BA5}"/>
          </ac:spMkLst>
        </pc:spChg>
      </pc:sldChg>
      <pc:sldChg chg="modSp mod">
        <pc:chgData name="Iakovos Panourgias" userId="8f4f4970-b41b-46ca-b9ef-c044c8868ee6" providerId="ADAL" clId="{8343D773-F054-4F7E-B6AE-BE7E2A537AF5}" dt="2025-12-16T07:38:25.332" v="1508" actId="113"/>
        <pc:sldMkLst>
          <pc:docMk/>
          <pc:sldMk cId="2049564063" sldId="349"/>
        </pc:sldMkLst>
        <pc:spChg chg="mod">
          <ac:chgData name="Iakovos Panourgias" userId="8f4f4970-b41b-46ca-b9ef-c044c8868ee6" providerId="ADAL" clId="{8343D773-F054-4F7E-B6AE-BE7E2A537AF5}" dt="2025-12-16T07:38:25.332" v="1508" actId="113"/>
          <ac:spMkLst>
            <pc:docMk/>
            <pc:sldMk cId="2049564063" sldId="349"/>
            <ac:spMk id="5" creationId="{11FD60DC-D733-FB67-E390-BEB4CD49FC65}"/>
          </ac:spMkLst>
        </pc:spChg>
      </pc:sldChg>
      <pc:sldChg chg="del">
        <pc:chgData name="Iakovos Panourgias" userId="8f4f4970-b41b-46ca-b9ef-c044c8868ee6" providerId="ADAL" clId="{8343D773-F054-4F7E-B6AE-BE7E2A537AF5}" dt="2025-12-16T07:38:29.630" v="1509" actId="47"/>
        <pc:sldMkLst>
          <pc:docMk/>
          <pc:sldMk cId="120018842" sldId="351"/>
        </pc:sldMkLst>
      </pc:sldChg>
      <pc:sldChg chg="del">
        <pc:chgData name="Iakovos Panourgias" userId="8f4f4970-b41b-46ca-b9ef-c044c8868ee6" providerId="ADAL" clId="{8343D773-F054-4F7E-B6AE-BE7E2A537AF5}" dt="2025-12-16T07:38:01.420" v="1507" actId="47"/>
        <pc:sldMkLst>
          <pc:docMk/>
          <pc:sldMk cId="1016956419" sldId="352"/>
        </pc:sldMkLst>
      </pc:sldChg>
      <pc:sldChg chg="ord">
        <pc:chgData name="Iakovos Panourgias" userId="8f4f4970-b41b-46ca-b9ef-c044c8868ee6" providerId="ADAL" clId="{8343D773-F054-4F7E-B6AE-BE7E2A537AF5}" dt="2025-12-16T07:37:57.393" v="1506"/>
        <pc:sldMkLst>
          <pc:docMk/>
          <pc:sldMk cId="4087867033" sldId="353"/>
        </pc:sldMkLst>
      </pc:sldChg>
      <pc:sldChg chg="modSp mod">
        <pc:chgData name="Iakovos Panourgias" userId="8f4f4970-b41b-46ca-b9ef-c044c8868ee6" providerId="ADAL" clId="{8343D773-F054-4F7E-B6AE-BE7E2A537AF5}" dt="2025-12-16T07:08:05.641" v="1142" actId="27636"/>
        <pc:sldMkLst>
          <pc:docMk/>
          <pc:sldMk cId="4224957109" sldId="373"/>
        </pc:sldMkLst>
        <pc:spChg chg="mod">
          <ac:chgData name="Iakovos Panourgias" userId="8f4f4970-b41b-46ca-b9ef-c044c8868ee6" providerId="ADAL" clId="{8343D773-F054-4F7E-B6AE-BE7E2A537AF5}" dt="2025-12-16T07:08:05.641" v="1142" actId="27636"/>
          <ac:spMkLst>
            <pc:docMk/>
            <pc:sldMk cId="4224957109" sldId="373"/>
            <ac:spMk id="5" creationId="{585DC03B-ED3C-7D78-8EB6-59778E9D7B9A}"/>
          </ac:spMkLst>
        </pc:spChg>
      </pc:sldChg>
      <pc:sldChg chg="del">
        <pc:chgData name="Iakovos Panourgias" userId="8f4f4970-b41b-46ca-b9ef-c044c8868ee6" providerId="ADAL" clId="{8343D773-F054-4F7E-B6AE-BE7E2A537AF5}" dt="2025-12-11T17:29:20.628" v="463" actId="47"/>
        <pc:sldMkLst>
          <pc:docMk/>
          <pc:sldMk cId="2614348411" sldId="375"/>
        </pc:sldMkLst>
      </pc:sldChg>
      <pc:sldChg chg="modSp mod">
        <pc:chgData name="Iakovos Panourgias" userId="8f4f4970-b41b-46ca-b9ef-c044c8868ee6" providerId="ADAL" clId="{8343D773-F054-4F7E-B6AE-BE7E2A537AF5}" dt="2025-12-16T07:40:39.012" v="1558" actId="113"/>
        <pc:sldMkLst>
          <pc:docMk/>
          <pc:sldMk cId="1334347078" sldId="384"/>
        </pc:sldMkLst>
        <pc:spChg chg="mod">
          <ac:chgData name="Iakovos Panourgias" userId="8f4f4970-b41b-46ca-b9ef-c044c8868ee6" providerId="ADAL" clId="{8343D773-F054-4F7E-B6AE-BE7E2A537AF5}" dt="2025-12-16T07:40:39.012" v="1558" actId="113"/>
          <ac:spMkLst>
            <pc:docMk/>
            <pc:sldMk cId="1334347078" sldId="384"/>
            <ac:spMk id="3" creationId="{103E8590-15F9-BC11-4435-C673D85A1835}"/>
          </ac:spMkLst>
        </pc:spChg>
      </pc:sldChg>
      <pc:sldChg chg="modSp mod">
        <pc:chgData name="Iakovos Panourgias" userId="8f4f4970-b41b-46ca-b9ef-c044c8868ee6" providerId="ADAL" clId="{8343D773-F054-4F7E-B6AE-BE7E2A537AF5}" dt="2025-12-16T06:53:42.718" v="1015" actId="15"/>
        <pc:sldMkLst>
          <pc:docMk/>
          <pc:sldMk cId="1680538811" sldId="385"/>
        </pc:sldMkLst>
        <pc:spChg chg="mod">
          <ac:chgData name="Iakovos Panourgias" userId="8f4f4970-b41b-46ca-b9ef-c044c8868ee6" providerId="ADAL" clId="{8343D773-F054-4F7E-B6AE-BE7E2A537AF5}" dt="2025-12-16T06:53:12.033" v="997" actId="20577"/>
          <ac:spMkLst>
            <pc:docMk/>
            <pc:sldMk cId="1680538811" sldId="385"/>
            <ac:spMk id="2" creationId="{13D36739-7F12-B430-B669-79D6985B8C8F}"/>
          </ac:spMkLst>
        </pc:spChg>
        <pc:spChg chg="mod">
          <ac:chgData name="Iakovos Panourgias" userId="8f4f4970-b41b-46ca-b9ef-c044c8868ee6" providerId="ADAL" clId="{8343D773-F054-4F7E-B6AE-BE7E2A537AF5}" dt="2025-12-16T06:53:42.718" v="1015" actId="15"/>
          <ac:spMkLst>
            <pc:docMk/>
            <pc:sldMk cId="1680538811" sldId="385"/>
            <ac:spMk id="3" creationId="{103E8590-15F9-BC11-4435-C673D85A1835}"/>
          </ac:spMkLst>
        </pc:spChg>
      </pc:sldChg>
      <pc:sldChg chg="modSp mod">
        <pc:chgData name="Iakovos Panourgias" userId="8f4f4970-b41b-46ca-b9ef-c044c8868ee6" providerId="ADAL" clId="{8343D773-F054-4F7E-B6AE-BE7E2A537AF5}" dt="2025-12-16T06:54:13.140" v="1079" actId="20577"/>
        <pc:sldMkLst>
          <pc:docMk/>
          <pc:sldMk cId="1009285935" sldId="386"/>
        </pc:sldMkLst>
        <pc:spChg chg="mod">
          <ac:chgData name="Iakovos Panourgias" userId="8f4f4970-b41b-46ca-b9ef-c044c8868ee6" providerId="ADAL" clId="{8343D773-F054-4F7E-B6AE-BE7E2A537AF5}" dt="2025-12-16T06:54:13.140" v="1079" actId="20577"/>
          <ac:spMkLst>
            <pc:docMk/>
            <pc:sldMk cId="1009285935" sldId="386"/>
            <ac:spMk id="3" creationId="{103E8590-15F9-BC11-4435-C673D85A1835}"/>
          </ac:spMkLst>
        </pc:spChg>
      </pc:sldChg>
      <pc:sldChg chg="modSp mod">
        <pc:chgData name="Iakovos Panourgias" userId="8f4f4970-b41b-46ca-b9ef-c044c8868ee6" providerId="ADAL" clId="{8343D773-F054-4F7E-B6AE-BE7E2A537AF5}" dt="2025-12-11T16:49:33.810" v="453" actId="113"/>
        <pc:sldMkLst>
          <pc:docMk/>
          <pc:sldMk cId="4239447012" sldId="387"/>
        </pc:sldMkLst>
        <pc:spChg chg="mod">
          <ac:chgData name="Iakovos Panourgias" userId="8f4f4970-b41b-46ca-b9ef-c044c8868ee6" providerId="ADAL" clId="{8343D773-F054-4F7E-B6AE-BE7E2A537AF5}" dt="2025-12-11T16:49:33.810" v="453" actId="113"/>
          <ac:spMkLst>
            <pc:docMk/>
            <pc:sldMk cId="4239447012" sldId="387"/>
            <ac:spMk id="5" creationId="{776C140C-19B0-1A03-CDDB-7BCFA25E9B2F}"/>
          </ac:spMkLst>
        </pc:spChg>
      </pc:sldChg>
      <pc:sldChg chg="modSp add mod">
        <pc:chgData name="Iakovos Panourgias" userId="8f4f4970-b41b-46ca-b9ef-c044c8868ee6" providerId="ADAL" clId="{8343D773-F054-4F7E-B6AE-BE7E2A537AF5}" dt="2025-12-10T06:22:29.901" v="33" actId="207"/>
        <pc:sldMkLst>
          <pc:docMk/>
          <pc:sldMk cId="3935519410" sldId="392"/>
        </pc:sldMkLst>
        <pc:spChg chg="mod">
          <ac:chgData name="Iakovos Panourgias" userId="8f4f4970-b41b-46ca-b9ef-c044c8868ee6" providerId="ADAL" clId="{8343D773-F054-4F7E-B6AE-BE7E2A537AF5}" dt="2025-12-10T06:22:29.901" v="33" actId="207"/>
          <ac:spMkLst>
            <pc:docMk/>
            <pc:sldMk cId="3935519410" sldId="392"/>
            <ac:spMk id="3" creationId="{B095459C-ABC8-5D79-C7FC-1B9C943530E4}"/>
          </ac:spMkLst>
        </pc:spChg>
      </pc:sldChg>
      <pc:sldChg chg="modSp add mod">
        <pc:chgData name="Iakovos Panourgias" userId="8f4f4970-b41b-46ca-b9ef-c044c8868ee6" providerId="ADAL" clId="{8343D773-F054-4F7E-B6AE-BE7E2A537AF5}" dt="2025-12-10T06:23:15.562" v="38" actId="400"/>
        <pc:sldMkLst>
          <pc:docMk/>
          <pc:sldMk cId="4203476489" sldId="393"/>
        </pc:sldMkLst>
        <pc:spChg chg="mod">
          <ac:chgData name="Iakovos Panourgias" userId="8f4f4970-b41b-46ca-b9ef-c044c8868ee6" providerId="ADAL" clId="{8343D773-F054-4F7E-B6AE-BE7E2A537AF5}" dt="2025-12-10T06:23:15.562" v="38" actId="400"/>
          <ac:spMkLst>
            <pc:docMk/>
            <pc:sldMk cId="4203476489" sldId="393"/>
            <ac:spMk id="3" creationId="{B095459C-ABC8-5D79-C7FC-1B9C943530E4}"/>
          </ac:spMkLst>
        </pc:spChg>
      </pc:sldChg>
      <pc:sldChg chg="modSp add mod">
        <pc:chgData name="Iakovos Panourgias" userId="8f4f4970-b41b-46ca-b9ef-c044c8868ee6" providerId="ADAL" clId="{8343D773-F054-4F7E-B6AE-BE7E2A537AF5}" dt="2025-12-10T06:25:02.183" v="59" actId="20577"/>
        <pc:sldMkLst>
          <pc:docMk/>
          <pc:sldMk cId="4247170147" sldId="394"/>
        </pc:sldMkLst>
        <pc:spChg chg="mod">
          <ac:chgData name="Iakovos Panourgias" userId="8f4f4970-b41b-46ca-b9ef-c044c8868ee6" providerId="ADAL" clId="{8343D773-F054-4F7E-B6AE-BE7E2A537AF5}" dt="2025-12-10T06:25:02.183" v="59" actId="20577"/>
          <ac:spMkLst>
            <pc:docMk/>
            <pc:sldMk cId="4247170147" sldId="394"/>
            <ac:spMk id="3" creationId="{439B87C0-7228-FA4B-40C6-51E6C8EAC2B8}"/>
          </ac:spMkLst>
        </pc:spChg>
      </pc:sldChg>
      <pc:sldChg chg="modSp add mod">
        <pc:chgData name="Iakovos Panourgias" userId="8f4f4970-b41b-46ca-b9ef-c044c8868ee6" providerId="ADAL" clId="{8343D773-F054-4F7E-B6AE-BE7E2A537AF5}" dt="2025-12-10T06:27:03.154" v="166" actId="400"/>
        <pc:sldMkLst>
          <pc:docMk/>
          <pc:sldMk cId="315629910" sldId="395"/>
        </pc:sldMkLst>
        <pc:spChg chg="mod">
          <ac:chgData name="Iakovos Panourgias" userId="8f4f4970-b41b-46ca-b9ef-c044c8868ee6" providerId="ADAL" clId="{8343D773-F054-4F7E-B6AE-BE7E2A537AF5}" dt="2025-12-10T06:27:03.154" v="166" actId="400"/>
          <ac:spMkLst>
            <pc:docMk/>
            <pc:sldMk cId="315629910" sldId="395"/>
            <ac:spMk id="3" creationId="{439B87C0-7228-FA4B-40C6-51E6C8EAC2B8}"/>
          </ac:spMkLst>
        </pc:spChg>
      </pc:sldChg>
      <pc:sldChg chg="modSp add mod">
        <pc:chgData name="Iakovos Panourgias" userId="8f4f4970-b41b-46ca-b9ef-c044c8868ee6" providerId="ADAL" clId="{8343D773-F054-4F7E-B6AE-BE7E2A537AF5}" dt="2025-12-11T16:41:05.196" v="417"/>
        <pc:sldMkLst>
          <pc:docMk/>
          <pc:sldMk cId="572625400" sldId="396"/>
        </pc:sldMkLst>
        <pc:spChg chg="mod">
          <ac:chgData name="Iakovos Panourgias" userId="8f4f4970-b41b-46ca-b9ef-c044c8868ee6" providerId="ADAL" clId="{8343D773-F054-4F7E-B6AE-BE7E2A537AF5}" dt="2025-12-11T16:41:05.196" v="417"/>
          <ac:spMkLst>
            <pc:docMk/>
            <pc:sldMk cId="572625400" sldId="396"/>
            <ac:spMk id="2" creationId="{76832426-AE87-04D1-E2B9-898FEF797BE4}"/>
          </ac:spMkLst>
        </pc:spChg>
        <pc:spChg chg="mod">
          <ac:chgData name="Iakovos Panourgias" userId="8f4f4970-b41b-46ca-b9ef-c044c8868ee6" providerId="ADAL" clId="{8343D773-F054-4F7E-B6AE-BE7E2A537AF5}" dt="2025-12-11T16:40:37.407" v="413"/>
          <ac:spMkLst>
            <pc:docMk/>
            <pc:sldMk cId="572625400" sldId="396"/>
            <ac:spMk id="5" creationId="{776C140C-19B0-1A03-CDDB-7BCFA25E9B2F}"/>
          </ac:spMkLst>
        </pc:spChg>
      </pc:sldChg>
      <pc:sldChg chg="modSp add mod">
        <pc:chgData name="Iakovos Panourgias" userId="8f4f4970-b41b-46ca-b9ef-c044c8868ee6" providerId="ADAL" clId="{8343D773-F054-4F7E-B6AE-BE7E2A537AF5}" dt="2025-12-11T16:51:44.071" v="461" actId="27636"/>
        <pc:sldMkLst>
          <pc:docMk/>
          <pc:sldMk cId="1647410266" sldId="397"/>
        </pc:sldMkLst>
        <pc:spChg chg="mod">
          <ac:chgData name="Iakovos Panourgias" userId="8f4f4970-b41b-46ca-b9ef-c044c8868ee6" providerId="ADAL" clId="{8343D773-F054-4F7E-B6AE-BE7E2A537AF5}" dt="2025-12-11T16:41:02.544" v="415"/>
          <ac:spMkLst>
            <pc:docMk/>
            <pc:sldMk cId="1647410266" sldId="397"/>
            <ac:spMk id="2" creationId="{76832426-AE87-04D1-E2B9-898FEF797BE4}"/>
          </ac:spMkLst>
        </pc:spChg>
        <pc:spChg chg="mod">
          <ac:chgData name="Iakovos Panourgias" userId="8f4f4970-b41b-46ca-b9ef-c044c8868ee6" providerId="ADAL" clId="{8343D773-F054-4F7E-B6AE-BE7E2A537AF5}" dt="2025-12-11T16:51:44.071" v="461" actId="27636"/>
          <ac:spMkLst>
            <pc:docMk/>
            <pc:sldMk cId="1647410266" sldId="397"/>
            <ac:spMk id="5" creationId="{776C140C-19B0-1A03-CDDB-7BCFA25E9B2F}"/>
          </ac:spMkLst>
        </pc:spChg>
      </pc:sldChg>
      <pc:sldChg chg="modSp add mod">
        <pc:chgData name="Iakovos Panourgias" userId="8f4f4970-b41b-46ca-b9ef-c044c8868ee6" providerId="ADAL" clId="{8343D773-F054-4F7E-B6AE-BE7E2A537AF5}" dt="2025-12-16T07:39:52.998" v="1551" actId="20577"/>
        <pc:sldMkLst>
          <pc:docMk/>
          <pc:sldMk cId="812922004" sldId="398"/>
        </pc:sldMkLst>
        <pc:spChg chg="mod">
          <ac:chgData name="Iakovos Panourgias" userId="8f4f4970-b41b-46ca-b9ef-c044c8868ee6" providerId="ADAL" clId="{8343D773-F054-4F7E-B6AE-BE7E2A537AF5}" dt="2025-12-16T07:39:52.998" v="1551" actId="20577"/>
          <ac:spMkLst>
            <pc:docMk/>
            <pc:sldMk cId="812922004" sldId="398"/>
            <ac:spMk id="5" creationId="{776C140C-19B0-1A03-CDDB-7BCFA25E9B2F}"/>
          </ac:spMkLst>
        </pc:spChg>
      </pc:sldChg>
      <pc:sldChg chg="modSp add mod">
        <pc:chgData name="Iakovos Panourgias" userId="8f4f4970-b41b-46ca-b9ef-c044c8868ee6" providerId="ADAL" clId="{8343D773-F054-4F7E-B6AE-BE7E2A537AF5}" dt="2025-12-11T17:36:38.971" v="846" actId="115"/>
        <pc:sldMkLst>
          <pc:docMk/>
          <pc:sldMk cId="2418747336" sldId="399"/>
        </pc:sldMkLst>
        <pc:spChg chg="mod">
          <ac:chgData name="Iakovos Panourgias" userId="8f4f4970-b41b-46ca-b9ef-c044c8868ee6" providerId="ADAL" clId="{8343D773-F054-4F7E-B6AE-BE7E2A537AF5}" dt="2025-12-11T17:36:38.971" v="846" actId="115"/>
          <ac:spMkLst>
            <pc:docMk/>
            <pc:sldMk cId="2418747336" sldId="399"/>
            <ac:spMk id="5" creationId="{DB70AEED-1335-B92D-411C-1B60524C7569}"/>
          </ac:spMkLst>
        </pc:spChg>
      </pc:sldChg>
      <pc:sldChg chg="modSp add mod ord">
        <pc:chgData name="Iakovos Panourgias" userId="8f4f4970-b41b-46ca-b9ef-c044c8868ee6" providerId="ADAL" clId="{8343D773-F054-4F7E-B6AE-BE7E2A537AF5}" dt="2025-12-11T17:36:20.899" v="838" actId="1035"/>
        <pc:sldMkLst>
          <pc:docMk/>
          <pc:sldMk cId="1188796608" sldId="400"/>
        </pc:sldMkLst>
        <pc:spChg chg="mod">
          <ac:chgData name="Iakovos Panourgias" userId="8f4f4970-b41b-46ca-b9ef-c044c8868ee6" providerId="ADAL" clId="{8343D773-F054-4F7E-B6AE-BE7E2A537AF5}" dt="2025-12-11T17:36:17.660" v="828" actId="1035"/>
          <ac:spMkLst>
            <pc:docMk/>
            <pc:sldMk cId="1188796608" sldId="400"/>
            <ac:spMk id="2" creationId="{828DFA7B-C6F6-A34E-8087-5F835F12ED4B}"/>
          </ac:spMkLst>
        </pc:spChg>
        <pc:spChg chg="mod">
          <ac:chgData name="Iakovos Panourgias" userId="8f4f4970-b41b-46ca-b9ef-c044c8868ee6" providerId="ADAL" clId="{8343D773-F054-4F7E-B6AE-BE7E2A537AF5}" dt="2025-12-11T17:36:20.899" v="838" actId="1035"/>
          <ac:spMkLst>
            <pc:docMk/>
            <pc:sldMk cId="1188796608" sldId="400"/>
            <ac:spMk id="5" creationId="{DB70AEED-1335-B92D-411C-1B60524C7569}"/>
          </ac:spMkLst>
        </pc:spChg>
      </pc:sldChg>
      <pc:sldChg chg="addSp delSp modSp add mod">
        <pc:chgData name="Iakovos Panourgias" userId="8f4f4970-b41b-46ca-b9ef-c044c8868ee6" providerId="ADAL" clId="{8343D773-F054-4F7E-B6AE-BE7E2A537AF5}" dt="2025-12-16T06:52:32.408" v="984" actId="6549"/>
        <pc:sldMkLst>
          <pc:docMk/>
          <pc:sldMk cId="1997473389" sldId="401"/>
        </pc:sldMkLst>
        <pc:spChg chg="mod">
          <ac:chgData name="Iakovos Panourgias" userId="8f4f4970-b41b-46ca-b9ef-c044c8868ee6" providerId="ADAL" clId="{8343D773-F054-4F7E-B6AE-BE7E2A537AF5}" dt="2025-12-16T06:52:32.408" v="984" actId="6549"/>
          <ac:spMkLst>
            <pc:docMk/>
            <pc:sldMk cId="1997473389" sldId="401"/>
            <ac:spMk id="3" creationId="{103E8590-15F9-BC11-4435-C673D85A1835}"/>
          </ac:spMkLst>
        </pc:spChg>
        <pc:spChg chg="add del">
          <ac:chgData name="Iakovos Panourgias" userId="8f4f4970-b41b-46ca-b9ef-c044c8868ee6" providerId="ADAL" clId="{8343D773-F054-4F7E-B6AE-BE7E2A537AF5}" dt="2025-12-16T06:51:51.428" v="959"/>
          <ac:spMkLst>
            <pc:docMk/>
            <pc:sldMk cId="1997473389" sldId="401"/>
            <ac:spMk id="4" creationId="{89CD744B-18EB-4237-A9C6-4237CD048EDB}"/>
          </ac:spMkLst>
        </pc:spChg>
      </pc:sldChg>
      <pc:sldChg chg="add del">
        <pc:chgData name="Iakovos Panourgias" userId="8f4f4970-b41b-46ca-b9ef-c044c8868ee6" providerId="ADAL" clId="{8343D773-F054-4F7E-B6AE-BE7E2A537AF5}" dt="2025-12-16T06:53:54.327" v="1016" actId="2696"/>
        <pc:sldMkLst>
          <pc:docMk/>
          <pc:sldMk cId="1263542943" sldId="402"/>
        </pc:sldMkLst>
      </pc:sldChg>
      <pc:sldChg chg="add">
        <pc:chgData name="Iakovos Panourgias" userId="8f4f4970-b41b-46ca-b9ef-c044c8868ee6" providerId="ADAL" clId="{8343D773-F054-4F7E-B6AE-BE7E2A537AF5}" dt="2025-12-16T07:03:12.411" v="1080"/>
        <pc:sldMkLst>
          <pc:docMk/>
          <pc:sldMk cId="2653580689" sldId="4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1806-1A64-BC3D-548D-DCB3AE56B0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3895D0-A35A-8BE4-4AAB-405C31173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0F339E-1F85-355A-B986-94CC31C449A5}"/>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04E6C99B-D540-71FA-A2E6-AE2F85C2F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921E22-A093-61C9-3E18-F478C8B3E7F7}"/>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103769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84D3-FD5A-2378-39D5-D2C179BD37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94F85F-06FA-9EC0-3352-F1E61BF45A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535961-8450-E173-A0CC-823C166632BC}"/>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658F94C7-EBD5-52C0-70FA-F96A8E473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4FFC45-0358-7CCC-7BB2-8EF6AA96FFBD}"/>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285381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10B64-B76C-0D46-B21D-F15CF2940F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365FCB-2040-3176-7EAF-30240F6CF8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E0EE6-04E7-181D-1F41-11296A9F3A5B}"/>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ABC848B7-8E46-C58C-D87F-2D4CE206A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D6586-2720-3811-D710-5D4F4ED5A672}"/>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410734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4099-C1FB-A0C0-C080-ADB98D395B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DF5A7E-6933-D6B1-D3B4-C6A35272C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6C4E4-A6DA-981A-1FD1-913225E721EB}"/>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7A4AA7BD-55E1-6ABD-1FA2-DA3837C5B0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CCFCD6-8833-CA1E-8399-5FE957E026A8}"/>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256308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7D00-7D76-BC28-E5A8-0B74D3910E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D8E24-3AC9-7EC7-0F37-09CA81E6A1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E2612-6474-C714-AC35-428793F8BA05}"/>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1669D04C-E82C-8C96-A692-05874276A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886BE-69A5-0A36-9DB6-CF46A61951DF}"/>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1368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F20D-E31F-4A44-0824-25FAB2E2ED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827A87-0D10-D2B0-0C43-4114349C1C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24C644-943C-0108-7B9D-2A1C353FE0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EC0EA8-9855-A849-2FD9-5B43633F5A02}"/>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6" name="Footer Placeholder 5">
            <a:extLst>
              <a:ext uri="{FF2B5EF4-FFF2-40B4-BE49-F238E27FC236}">
                <a16:creationId xmlns:a16="http://schemas.microsoft.com/office/drawing/2014/main" id="{142B0E4A-C3DB-6FEE-BBE5-F6252FEE0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27426D-9A47-1667-6024-6907580888C7}"/>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139109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2FB0-4D1D-8B44-5EA2-96A3AE43C2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2489E-76B9-0BAA-2B31-D9F751DD3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E20A8-8DBF-6EEB-1095-36AB67CA1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DCB466-9E76-BFF4-2A68-EAA56C37D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2E409-3C33-5353-9E26-89E81936D7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FA8EBC-9560-A392-ECED-CC6CC8059880}"/>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8" name="Footer Placeholder 7">
            <a:extLst>
              <a:ext uri="{FF2B5EF4-FFF2-40B4-BE49-F238E27FC236}">
                <a16:creationId xmlns:a16="http://schemas.microsoft.com/office/drawing/2014/main" id="{EDBCF96F-DDD0-59CF-8902-D8AE37B6BB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43E20C-2890-A7F7-6968-C16B56DE7A84}"/>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24994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EC7E-CF1C-1FDC-4796-A798CEC720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0DFC82-B9F9-6567-84FE-219D7ED97A02}"/>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4" name="Footer Placeholder 3">
            <a:extLst>
              <a:ext uri="{FF2B5EF4-FFF2-40B4-BE49-F238E27FC236}">
                <a16:creationId xmlns:a16="http://schemas.microsoft.com/office/drawing/2014/main" id="{575BFFBB-CB4E-EC81-C797-B4773D6C83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D7892B-DB85-5E7E-C188-030D042C4E2B}"/>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329702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80039-2C2E-B688-374A-5BB9064F320E}"/>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3" name="Footer Placeholder 2">
            <a:extLst>
              <a:ext uri="{FF2B5EF4-FFF2-40B4-BE49-F238E27FC236}">
                <a16:creationId xmlns:a16="http://schemas.microsoft.com/office/drawing/2014/main" id="{AEADD677-B801-5564-0BA6-FC61B89D04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FC0FDF-05FE-D93C-1A16-6F6D2C5B3BA8}"/>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32161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D999-5FAC-4E4D-8190-F3FA22075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B6ACF3-6F57-20FD-1161-73FD6B4C2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567065-FC0A-C904-E0D8-48AAB78AC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649EB-FD0A-BFC3-80AD-A020B16FC65B}"/>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6" name="Footer Placeholder 5">
            <a:extLst>
              <a:ext uri="{FF2B5EF4-FFF2-40B4-BE49-F238E27FC236}">
                <a16:creationId xmlns:a16="http://schemas.microsoft.com/office/drawing/2014/main" id="{8F3C4B56-1E3A-451C-F07F-83C741B72C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9CD75-CAF6-BCEB-A240-E426FC930C3C}"/>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403021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7D04-AE9E-8491-5E58-FDB0581FF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B3E8F5-0085-FE1E-530B-CB427BA8A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579CFF-DF7B-2D92-2153-F8A10B6AF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9EB3F-66EE-1646-BA32-6DADB4A71806}"/>
              </a:ext>
            </a:extLst>
          </p:cNvPr>
          <p:cNvSpPr>
            <a:spLocks noGrp="1"/>
          </p:cNvSpPr>
          <p:nvPr>
            <p:ph type="dt" sz="half" idx="10"/>
          </p:nvPr>
        </p:nvSpPr>
        <p:spPr/>
        <p:txBody>
          <a:bodyPr/>
          <a:lstStyle/>
          <a:p>
            <a:fld id="{099046B7-65F0-4ACD-A8BE-66C9B2D2AE0C}" type="datetimeFigureOut">
              <a:rPr lang="en-GB" smtClean="0"/>
              <a:t>16/12/2025</a:t>
            </a:fld>
            <a:endParaRPr lang="en-GB"/>
          </a:p>
        </p:txBody>
      </p:sp>
      <p:sp>
        <p:nvSpPr>
          <p:cNvPr id="6" name="Footer Placeholder 5">
            <a:extLst>
              <a:ext uri="{FF2B5EF4-FFF2-40B4-BE49-F238E27FC236}">
                <a16:creationId xmlns:a16="http://schemas.microsoft.com/office/drawing/2014/main" id="{73E98031-51C3-922E-079C-4A1367D91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0BCC98-BC65-F1EF-196C-8F3E0643BD11}"/>
              </a:ext>
            </a:extLst>
          </p:cNvPr>
          <p:cNvSpPr>
            <a:spLocks noGrp="1"/>
          </p:cNvSpPr>
          <p:nvPr>
            <p:ph type="sldNum" sz="quarter" idx="12"/>
          </p:nvPr>
        </p:nvSpPr>
        <p:spPr/>
        <p:txBody>
          <a:bodyPr/>
          <a:lstStyle/>
          <a:p>
            <a:fld id="{95B64F26-544F-43B0-9DC9-CB061004CBC4}" type="slidenum">
              <a:rPr lang="en-GB" smtClean="0"/>
              <a:t>‹#›</a:t>
            </a:fld>
            <a:endParaRPr lang="en-GB"/>
          </a:p>
        </p:txBody>
      </p:sp>
    </p:spTree>
    <p:extLst>
      <p:ext uri="{BB962C8B-B14F-4D97-AF65-F5344CB8AC3E}">
        <p14:creationId xmlns:p14="http://schemas.microsoft.com/office/powerpoint/2010/main" val="103057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44927-BF7C-3F36-2FE6-F4654D6C2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3CEE9-5269-B393-E29D-0755F0572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601AF0-1BED-4E09-CBD7-1FC20D4D1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9046B7-65F0-4ACD-A8BE-66C9B2D2AE0C}" type="datetimeFigureOut">
              <a:rPr lang="en-GB" smtClean="0"/>
              <a:t>16/12/2025</a:t>
            </a:fld>
            <a:endParaRPr lang="en-GB"/>
          </a:p>
        </p:txBody>
      </p:sp>
      <p:sp>
        <p:nvSpPr>
          <p:cNvPr id="5" name="Footer Placeholder 4">
            <a:extLst>
              <a:ext uri="{FF2B5EF4-FFF2-40B4-BE49-F238E27FC236}">
                <a16:creationId xmlns:a16="http://schemas.microsoft.com/office/drawing/2014/main" id="{D29C6A1E-F664-A314-FC21-DA828C441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61D87A0-4402-C128-117C-A8A2D130B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B64F26-544F-43B0-9DC9-CB061004CBC4}" type="slidenum">
              <a:rPr lang="en-GB" smtClean="0"/>
              <a:t>‹#›</a:t>
            </a:fld>
            <a:endParaRPr lang="en-GB"/>
          </a:p>
        </p:txBody>
      </p:sp>
    </p:spTree>
    <p:extLst>
      <p:ext uri="{BB962C8B-B14F-4D97-AF65-F5344CB8AC3E}">
        <p14:creationId xmlns:p14="http://schemas.microsoft.com/office/powerpoint/2010/main" val="200855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panourgias@grnet.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github.com/ubccr/hpc-toolset-tutorial"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docs.docker.com/engine/insta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localhost:344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E8CC-3372-7D95-3655-1ED0A1B1AF1E}"/>
              </a:ext>
            </a:extLst>
          </p:cNvPr>
          <p:cNvSpPr>
            <a:spLocks noGrp="1"/>
          </p:cNvSpPr>
          <p:nvPr>
            <p:ph type="ctrTitle"/>
          </p:nvPr>
        </p:nvSpPr>
        <p:spPr/>
        <p:txBody>
          <a:bodyPr>
            <a:normAutofit/>
          </a:bodyPr>
          <a:lstStyle/>
          <a:p>
            <a:r>
              <a:rPr lang="en-GB" sz="8000" dirty="0"/>
              <a:t>Introduction to HPC</a:t>
            </a:r>
            <a:br>
              <a:rPr lang="en-GB" dirty="0"/>
            </a:br>
            <a:r>
              <a:rPr lang="en-GB" sz="4400" dirty="0"/>
              <a:t>(High Performance Computing)</a:t>
            </a:r>
            <a:endParaRPr lang="en-GB" dirty="0"/>
          </a:p>
        </p:txBody>
      </p:sp>
      <p:sp>
        <p:nvSpPr>
          <p:cNvPr id="3" name="Subtitle 2">
            <a:extLst>
              <a:ext uri="{FF2B5EF4-FFF2-40B4-BE49-F238E27FC236}">
                <a16:creationId xmlns:a16="http://schemas.microsoft.com/office/drawing/2014/main" id="{5E6948EA-8D38-0AEF-488B-FDF502C985E7}"/>
              </a:ext>
            </a:extLst>
          </p:cNvPr>
          <p:cNvSpPr>
            <a:spLocks noGrp="1"/>
          </p:cNvSpPr>
          <p:nvPr>
            <p:ph type="subTitle" idx="1"/>
          </p:nvPr>
        </p:nvSpPr>
        <p:spPr/>
        <p:txBody>
          <a:bodyPr/>
          <a:lstStyle/>
          <a:p>
            <a:r>
              <a:rPr lang="en-GB" dirty="0"/>
              <a:t>Iakovos Panourgias, GRNET</a:t>
            </a:r>
          </a:p>
          <a:p>
            <a:r>
              <a:rPr lang="en-GB" dirty="0">
                <a:hlinkClick r:id="rId2"/>
              </a:rPr>
              <a:t>ipanourgias@grnet.gr</a:t>
            </a:r>
            <a:endParaRPr lang="en-GB" dirty="0"/>
          </a:p>
          <a:p>
            <a:endParaRPr lang="en-GB" dirty="0"/>
          </a:p>
        </p:txBody>
      </p:sp>
    </p:spTree>
    <p:extLst>
      <p:ext uri="{BB962C8B-B14F-4D97-AF65-F5344CB8AC3E}">
        <p14:creationId xmlns:p14="http://schemas.microsoft.com/office/powerpoint/2010/main" val="204006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60D0-F1AE-44D2-8736-79FFF7387D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297BE29-9D81-AAE1-0B1A-ECCBC88A3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596" y="663388"/>
            <a:ext cx="7208409" cy="4706471"/>
          </a:xfrm>
          <a:prstGeom prst="rect">
            <a:avLst/>
          </a:prstGeom>
        </p:spPr>
      </p:pic>
      <p:sp>
        <p:nvSpPr>
          <p:cNvPr id="2" name="Title 1">
            <a:extLst>
              <a:ext uri="{FF2B5EF4-FFF2-40B4-BE49-F238E27FC236}">
                <a16:creationId xmlns:a16="http://schemas.microsoft.com/office/drawing/2014/main" id="{310DB37D-09D4-2D71-A0FE-2C0405ACBCE7}"/>
              </a:ext>
            </a:extLst>
          </p:cNvPr>
          <p:cNvSpPr>
            <a:spLocks noGrp="1"/>
          </p:cNvSpPr>
          <p:nvPr>
            <p:ph type="title"/>
          </p:nvPr>
        </p:nvSpPr>
        <p:spPr/>
        <p:txBody>
          <a:bodyPr/>
          <a:lstStyle/>
          <a:p>
            <a:r>
              <a:rPr lang="en-GB" dirty="0"/>
              <a:t>Intro: How HPC Systems Work</a:t>
            </a:r>
          </a:p>
        </p:txBody>
      </p:sp>
      <p:sp>
        <p:nvSpPr>
          <p:cNvPr id="3" name="Content Placeholder 2">
            <a:extLst>
              <a:ext uri="{FF2B5EF4-FFF2-40B4-BE49-F238E27FC236}">
                <a16:creationId xmlns:a16="http://schemas.microsoft.com/office/drawing/2014/main" id="{CC2E2981-85DF-3DFE-0C78-90AAEBCAAE11}"/>
              </a:ext>
            </a:extLst>
          </p:cNvPr>
          <p:cNvSpPr>
            <a:spLocks noGrp="1"/>
          </p:cNvSpPr>
          <p:nvPr>
            <p:ph idx="1"/>
          </p:nvPr>
        </p:nvSpPr>
        <p:spPr>
          <a:xfrm>
            <a:off x="722376" y="1416424"/>
            <a:ext cx="10890504" cy="5076451"/>
          </a:xfrm>
        </p:spPr>
        <p:txBody>
          <a:bodyPr>
            <a:normAutofit fontScale="92500" lnSpcReduction="20000"/>
          </a:bodyPr>
          <a:lstStyle/>
          <a:p>
            <a:r>
              <a:rPr lang="en-GB" dirty="0"/>
              <a:t>Login nodes</a:t>
            </a:r>
          </a:p>
          <a:p>
            <a:r>
              <a:rPr lang="en-GB" dirty="0"/>
              <a:t>Compute nodes</a:t>
            </a:r>
          </a:p>
          <a:p>
            <a:pPr lvl="1"/>
            <a:r>
              <a:rPr lang="en-GB" dirty="0"/>
              <a:t>Thin nodes: </a:t>
            </a:r>
          </a:p>
          <a:p>
            <a:pPr lvl="2"/>
            <a:r>
              <a:rPr lang="en-GB" dirty="0"/>
              <a:t>normal memory (0.5 to 1 TBs)</a:t>
            </a:r>
          </a:p>
          <a:p>
            <a:pPr lvl="1"/>
            <a:r>
              <a:rPr lang="en-GB" dirty="0"/>
              <a:t>Fat memory nodes: </a:t>
            </a:r>
          </a:p>
          <a:p>
            <a:pPr lvl="2"/>
            <a:r>
              <a:rPr lang="en-GB" dirty="0"/>
              <a:t>more memory (1 to 4 TBs or more)</a:t>
            </a:r>
          </a:p>
          <a:p>
            <a:pPr lvl="1"/>
            <a:r>
              <a:rPr lang="en-GB" dirty="0"/>
              <a:t>Fat CPU nodes: </a:t>
            </a:r>
          </a:p>
          <a:p>
            <a:pPr lvl="2"/>
            <a:r>
              <a:rPr lang="en-GB" dirty="0"/>
              <a:t>lots of CPUs (256 to 512 CPUs)</a:t>
            </a:r>
          </a:p>
          <a:p>
            <a:pPr lvl="1"/>
            <a:r>
              <a:rPr lang="en-GB" dirty="0"/>
              <a:t>GPU nodes: </a:t>
            </a:r>
          </a:p>
          <a:p>
            <a:pPr lvl="2"/>
            <a:r>
              <a:rPr lang="en-GB" dirty="0"/>
              <a:t>with GPU accelerators</a:t>
            </a:r>
          </a:p>
          <a:p>
            <a:pPr lvl="1"/>
            <a:r>
              <a:rPr lang="en-GB" dirty="0"/>
              <a:t>FPGA nodes: </a:t>
            </a:r>
          </a:p>
          <a:p>
            <a:pPr lvl="2"/>
            <a:r>
              <a:rPr lang="en-GB" dirty="0"/>
              <a:t>with FPGA accelerators</a:t>
            </a:r>
          </a:p>
          <a:p>
            <a:r>
              <a:rPr lang="en-GB" dirty="0"/>
              <a:t>Storage nodes</a:t>
            </a:r>
          </a:p>
          <a:p>
            <a:pPr lvl="1"/>
            <a:r>
              <a:rPr lang="en-GB" dirty="0"/>
              <a:t>You don’t really see them; but there are a lot of them and handle PBs of data</a:t>
            </a:r>
          </a:p>
          <a:p>
            <a:r>
              <a:rPr lang="en-GB" dirty="0"/>
              <a:t>Network nodes</a:t>
            </a:r>
          </a:p>
          <a:p>
            <a:pPr lvl="1"/>
            <a:r>
              <a:rPr lang="en-GB" dirty="0"/>
              <a:t>You don’t really see them; but there are a lot of them</a:t>
            </a:r>
          </a:p>
        </p:txBody>
      </p:sp>
      <p:sp>
        <p:nvSpPr>
          <p:cNvPr id="4" name="TextBox 3">
            <a:extLst>
              <a:ext uri="{FF2B5EF4-FFF2-40B4-BE49-F238E27FC236}">
                <a16:creationId xmlns:a16="http://schemas.microsoft.com/office/drawing/2014/main" id="{648F0935-EB9D-DF84-2F2F-533F0C14373F}"/>
              </a:ext>
            </a:extLst>
          </p:cNvPr>
          <p:cNvSpPr txBox="1"/>
          <p:nvPr/>
        </p:nvSpPr>
        <p:spPr>
          <a:xfrm>
            <a:off x="8765037" y="6176963"/>
            <a:ext cx="2704587" cy="184666"/>
          </a:xfrm>
          <a:prstGeom prst="rect">
            <a:avLst/>
          </a:prstGeom>
          <a:noFill/>
        </p:spPr>
        <p:txBody>
          <a:bodyPr wrap="none" rtlCol="0">
            <a:spAutoFit/>
          </a:bodyPr>
          <a:lstStyle/>
          <a:p>
            <a:r>
              <a:rPr lang="en-GB" sz="600" dirty="0"/>
              <a:t>https://www.marquette.edu/high-performance-computing/architecture.php</a:t>
            </a:r>
          </a:p>
        </p:txBody>
      </p:sp>
    </p:spTree>
    <p:extLst>
      <p:ext uri="{BB962C8B-B14F-4D97-AF65-F5344CB8AC3E}">
        <p14:creationId xmlns:p14="http://schemas.microsoft.com/office/powerpoint/2010/main" val="38170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43DF-58D1-7CDC-242D-3F4D853F4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7E1F1-5436-C303-E417-E80F1EE986BF}"/>
              </a:ext>
            </a:extLst>
          </p:cNvPr>
          <p:cNvSpPr>
            <a:spLocks noGrp="1"/>
          </p:cNvSpPr>
          <p:nvPr>
            <p:ph type="title"/>
          </p:nvPr>
        </p:nvSpPr>
        <p:spPr>
          <a:xfrm>
            <a:off x="838200" y="191389"/>
            <a:ext cx="10515600" cy="1325563"/>
          </a:xfrm>
        </p:spPr>
        <p:txBody>
          <a:bodyPr/>
          <a:lstStyle/>
          <a:p>
            <a:r>
              <a:rPr lang="en-GB" dirty="0"/>
              <a:t>Agenda (II)</a:t>
            </a:r>
          </a:p>
        </p:txBody>
      </p:sp>
      <p:sp>
        <p:nvSpPr>
          <p:cNvPr id="3" name="Content Placeholder 2">
            <a:extLst>
              <a:ext uri="{FF2B5EF4-FFF2-40B4-BE49-F238E27FC236}">
                <a16:creationId xmlns:a16="http://schemas.microsoft.com/office/drawing/2014/main" id="{439B87C0-7228-FA4B-40C6-51E6C8EAC2B8}"/>
              </a:ext>
            </a:extLst>
          </p:cNvPr>
          <p:cNvSpPr>
            <a:spLocks noGrp="1"/>
          </p:cNvSpPr>
          <p:nvPr>
            <p:ph idx="1"/>
          </p:nvPr>
        </p:nvSpPr>
        <p:spPr>
          <a:xfrm>
            <a:off x="838200" y="1133856"/>
            <a:ext cx="10515600" cy="5043107"/>
          </a:xfrm>
        </p:spPr>
        <p:txBody>
          <a:bodyPr>
            <a:normAutofit/>
          </a:bodyPr>
          <a:lstStyle/>
          <a:p>
            <a:r>
              <a:rPr lang="en-GB" strike="sngStrike" dirty="0"/>
              <a:t>Parallel Programming Models</a:t>
            </a:r>
          </a:p>
          <a:p>
            <a:pPr lvl="1"/>
            <a:r>
              <a:rPr lang="en-GB" strike="sngStrike" dirty="0"/>
              <a:t>Concept of parallel programming</a:t>
            </a:r>
          </a:p>
          <a:p>
            <a:pPr lvl="1"/>
            <a:r>
              <a:rPr lang="en-GB" strike="sngStrike" dirty="0"/>
              <a:t>Python / </a:t>
            </a:r>
            <a:r>
              <a:rPr lang="en-GB" strike="sngStrike" dirty="0" err="1"/>
              <a:t>Jupyter</a:t>
            </a:r>
            <a:r>
              <a:rPr lang="en-GB" strike="sngStrike" dirty="0"/>
              <a:t> Notebook (Open On Demand)</a:t>
            </a:r>
          </a:p>
          <a:p>
            <a:pPr lvl="1"/>
            <a:r>
              <a:rPr lang="en-GB" strike="sngStrike" dirty="0"/>
              <a:t>OpenMP</a:t>
            </a:r>
          </a:p>
          <a:p>
            <a:pPr lvl="1"/>
            <a:r>
              <a:rPr lang="en-GB" strike="sngStrike" dirty="0"/>
              <a:t>MPI</a:t>
            </a:r>
          </a:p>
          <a:p>
            <a:pPr lvl="1"/>
            <a:r>
              <a:rPr lang="en-GB" strike="sngStrike" dirty="0"/>
              <a:t>Containers</a:t>
            </a:r>
          </a:p>
          <a:p>
            <a:r>
              <a:rPr lang="en-GB" dirty="0"/>
              <a:t>Wrap-up</a:t>
            </a:r>
          </a:p>
          <a:p>
            <a:pPr lvl="1"/>
            <a:r>
              <a:rPr lang="en-GB" dirty="0"/>
              <a:t>Security</a:t>
            </a:r>
          </a:p>
          <a:p>
            <a:pPr lvl="1"/>
            <a:r>
              <a:rPr lang="en-GB" dirty="0"/>
              <a:t>Ethics</a:t>
            </a:r>
          </a:p>
          <a:p>
            <a:pPr lvl="1"/>
            <a:endParaRPr lang="en-GB" dirty="0"/>
          </a:p>
          <a:p>
            <a:endParaRPr lang="en-GB" dirty="0"/>
          </a:p>
        </p:txBody>
      </p:sp>
    </p:spTree>
    <p:extLst>
      <p:ext uri="{BB962C8B-B14F-4D97-AF65-F5344CB8AC3E}">
        <p14:creationId xmlns:p14="http://schemas.microsoft.com/office/powerpoint/2010/main" val="315629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BA49-B753-FFE2-9FFA-BB526BC42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36739-7F12-B430-B669-79D6985B8C8F}"/>
              </a:ext>
            </a:extLst>
          </p:cNvPr>
          <p:cNvSpPr>
            <a:spLocks noGrp="1"/>
          </p:cNvSpPr>
          <p:nvPr>
            <p:ph type="title"/>
          </p:nvPr>
        </p:nvSpPr>
        <p:spPr/>
        <p:txBody>
          <a:bodyPr/>
          <a:lstStyle/>
          <a:p>
            <a:r>
              <a:rPr lang="en-GB" dirty="0"/>
              <a:t>5. Wrap-up</a:t>
            </a:r>
          </a:p>
        </p:txBody>
      </p:sp>
      <p:sp>
        <p:nvSpPr>
          <p:cNvPr id="3" name="Content Placeholder 2">
            <a:extLst>
              <a:ext uri="{FF2B5EF4-FFF2-40B4-BE49-F238E27FC236}">
                <a16:creationId xmlns:a16="http://schemas.microsoft.com/office/drawing/2014/main" id="{103E8590-15F9-BC11-4435-C673D85A1835}"/>
              </a:ext>
            </a:extLst>
          </p:cNvPr>
          <p:cNvSpPr>
            <a:spLocks noGrp="1"/>
          </p:cNvSpPr>
          <p:nvPr>
            <p:ph idx="1"/>
          </p:nvPr>
        </p:nvSpPr>
        <p:spPr>
          <a:xfrm>
            <a:off x="838200" y="1690687"/>
            <a:ext cx="10515600" cy="4802187"/>
          </a:xfrm>
        </p:spPr>
        <p:txBody>
          <a:bodyPr>
            <a:normAutofit/>
          </a:bodyPr>
          <a:lstStyle/>
          <a:p>
            <a:r>
              <a:rPr lang="en-GB" dirty="0"/>
              <a:t>Security</a:t>
            </a:r>
          </a:p>
          <a:p>
            <a:r>
              <a:rPr lang="en-GB" dirty="0"/>
              <a:t>Ethics</a:t>
            </a:r>
          </a:p>
          <a:p>
            <a:r>
              <a:rPr lang="en-GB" dirty="0"/>
              <a:t>Documentation</a:t>
            </a:r>
          </a:p>
        </p:txBody>
      </p:sp>
    </p:spTree>
    <p:extLst>
      <p:ext uri="{BB962C8B-B14F-4D97-AF65-F5344CB8AC3E}">
        <p14:creationId xmlns:p14="http://schemas.microsoft.com/office/powerpoint/2010/main" val="3327960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BA49-B753-FFE2-9FFA-BB526BC42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36739-7F12-B430-B669-79D6985B8C8F}"/>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103E8590-15F9-BC11-4435-C673D85A1835}"/>
              </a:ext>
            </a:extLst>
          </p:cNvPr>
          <p:cNvSpPr>
            <a:spLocks noGrp="1"/>
          </p:cNvSpPr>
          <p:nvPr>
            <p:ph idx="1"/>
          </p:nvPr>
        </p:nvSpPr>
        <p:spPr>
          <a:xfrm>
            <a:off x="838200" y="1690687"/>
            <a:ext cx="10515600" cy="4802187"/>
          </a:xfrm>
        </p:spPr>
        <p:txBody>
          <a:bodyPr>
            <a:normAutofit/>
          </a:bodyPr>
          <a:lstStyle/>
          <a:p>
            <a:r>
              <a:rPr lang="en-US" dirty="0"/>
              <a:t>Your HPC account is </a:t>
            </a:r>
            <a:r>
              <a:rPr lang="en-US" b="1" dirty="0"/>
              <a:t>your</a:t>
            </a:r>
            <a:r>
              <a:rPr lang="en-US" dirty="0"/>
              <a:t> </a:t>
            </a:r>
            <a:r>
              <a:rPr lang="en-US" b="1" dirty="0"/>
              <a:t>responsibility</a:t>
            </a:r>
          </a:p>
          <a:p>
            <a:pPr lvl="1"/>
            <a:r>
              <a:rPr lang="en-US" dirty="0"/>
              <a:t>Actions performed with your account are assumed to be yours</a:t>
            </a:r>
          </a:p>
          <a:p>
            <a:r>
              <a:rPr lang="en-US" dirty="0"/>
              <a:t>Use SSH keys, not passwords</a:t>
            </a:r>
          </a:p>
          <a:p>
            <a:pPr lvl="1"/>
            <a:r>
              <a:rPr lang="en-US" dirty="0"/>
              <a:t>Keep your private key secure and never share it</a:t>
            </a:r>
          </a:p>
          <a:p>
            <a:pPr lvl="1"/>
            <a:r>
              <a:rPr lang="en-US" dirty="0"/>
              <a:t>Protect keys with a passphrase whenever possible</a:t>
            </a:r>
          </a:p>
          <a:p>
            <a:r>
              <a:rPr lang="en-US" dirty="0"/>
              <a:t>Never, ever share credentials</a:t>
            </a:r>
          </a:p>
          <a:p>
            <a:pPr lvl="1"/>
            <a:r>
              <a:rPr lang="en-US" dirty="0"/>
              <a:t>No password sharing, no shared SSH keys</a:t>
            </a:r>
          </a:p>
          <a:p>
            <a:r>
              <a:rPr lang="en-US" dirty="0"/>
              <a:t>Use secure machines</a:t>
            </a:r>
          </a:p>
          <a:p>
            <a:pPr lvl="1"/>
            <a:r>
              <a:rPr lang="en-US" dirty="0"/>
              <a:t>Avoid logging in from public or untrusted computers</a:t>
            </a:r>
          </a:p>
          <a:p>
            <a:pPr lvl="1"/>
            <a:r>
              <a:rPr lang="en-US" dirty="0"/>
              <a:t>Lock your screen and keep your OS up to date</a:t>
            </a:r>
            <a:endParaRPr lang="en-GB" dirty="0"/>
          </a:p>
        </p:txBody>
      </p:sp>
    </p:spTree>
    <p:extLst>
      <p:ext uri="{BB962C8B-B14F-4D97-AF65-F5344CB8AC3E}">
        <p14:creationId xmlns:p14="http://schemas.microsoft.com/office/powerpoint/2010/main" val="1334347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BA49-B753-FFE2-9FFA-BB526BC42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36739-7F12-B430-B669-79D6985B8C8F}"/>
              </a:ext>
            </a:extLst>
          </p:cNvPr>
          <p:cNvSpPr>
            <a:spLocks noGrp="1"/>
          </p:cNvSpPr>
          <p:nvPr>
            <p:ph type="title"/>
          </p:nvPr>
        </p:nvSpPr>
        <p:spPr/>
        <p:txBody>
          <a:bodyPr/>
          <a:lstStyle/>
          <a:p>
            <a:r>
              <a:rPr lang="en-GB" dirty="0"/>
              <a:t>Security</a:t>
            </a:r>
          </a:p>
        </p:txBody>
      </p:sp>
      <p:sp>
        <p:nvSpPr>
          <p:cNvPr id="3" name="Content Placeholder 2">
            <a:extLst>
              <a:ext uri="{FF2B5EF4-FFF2-40B4-BE49-F238E27FC236}">
                <a16:creationId xmlns:a16="http://schemas.microsoft.com/office/drawing/2014/main" id="{103E8590-15F9-BC11-4435-C673D85A1835}"/>
              </a:ext>
            </a:extLst>
          </p:cNvPr>
          <p:cNvSpPr>
            <a:spLocks noGrp="1"/>
          </p:cNvSpPr>
          <p:nvPr>
            <p:ph idx="1"/>
          </p:nvPr>
        </p:nvSpPr>
        <p:spPr>
          <a:xfrm>
            <a:off x="838200" y="1690687"/>
            <a:ext cx="10515600" cy="4802187"/>
          </a:xfrm>
        </p:spPr>
        <p:txBody>
          <a:bodyPr>
            <a:normAutofit/>
          </a:bodyPr>
          <a:lstStyle/>
          <a:p>
            <a:r>
              <a:rPr lang="en-US" dirty="0"/>
              <a:t>Store sensitive data carefully</a:t>
            </a:r>
          </a:p>
          <a:p>
            <a:pPr lvl="1"/>
            <a:r>
              <a:rPr lang="en-US" dirty="0"/>
              <a:t>Assume cluster storage is not encrypted</a:t>
            </a:r>
          </a:p>
          <a:p>
            <a:pPr lvl="1"/>
            <a:r>
              <a:rPr lang="en-US" dirty="0"/>
              <a:t>Follow project and institutional data policies</a:t>
            </a:r>
          </a:p>
          <a:p>
            <a:r>
              <a:rPr lang="en-US" dirty="0"/>
              <a:t>Be cautious with software</a:t>
            </a:r>
          </a:p>
          <a:p>
            <a:pPr lvl="1"/>
            <a:r>
              <a:rPr lang="en-US" dirty="0"/>
              <a:t>Prefer centrally installed or approved software</a:t>
            </a:r>
          </a:p>
          <a:p>
            <a:pPr lvl="1"/>
            <a:r>
              <a:rPr lang="en-US" dirty="0"/>
              <a:t>Understand what downloaded scripts and binaries do</a:t>
            </a:r>
          </a:p>
          <a:p>
            <a:r>
              <a:rPr lang="en-US" dirty="0"/>
              <a:t>Clean up after yourself</a:t>
            </a:r>
          </a:p>
          <a:p>
            <a:pPr lvl="1"/>
            <a:r>
              <a:rPr lang="en-US" dirty="0"/>
              <a:t>Remove unused files, temporary data, and old jobs</a:t>
            </a:r>
          </a:p>
          <a:p>
            <a:r>
              <a:rPr lang="en-US" dirty="0"/>
              <a:t>Report issues</a:t>
            </a:r>
          </a:p>
          <a:p>
            <a:pPr lvl="1"/>
            <a:r>
              <a:rPr lang="en-US" dirty="0"/>
              <a:t>Unexpected behavior, security concerns, or mistakes</a:t>
            </a:r>
            <a:endParaRPr lang="en-GB" dirty="0"/>
          </a:p>
        </p:txBody>
      </p:sp>
    </p:spTree>
    <p:extLst>
      <p:ext uri="{BB962C8B-B14F-4D97-AF65-F5344CB8AC3E}">
        <p14:creationId xmlns:p14="http://schemas.microsoft.com/office/powerpoint/2010/main" val="19974733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BA49-B753-FFE2-9FFA-BB526BC42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36739-7F12-B430-B669-79D6985B8C8F}"/>
              </a:ext>
            </a:extLst>
          </p:cNvPr>
          <p:cNvSpPr>
            <a:spLocks noGrp="1"/>
          </p:cNvSpPr>
          <p:nvPr>
            <p:ph type="title"/>
          </p:nvPr>
        </p:nvSpPr>
        <p:spPr/>
        <p:txBody>
          <a:bodyPr/>
          <a:lstStyle/>
          <a:p>
            <a:r>
              <a:rPr lang="en-GB" dirty="0"/>
              <a:t>Ethics - </a:t>
            </a:r>
            <a:r>
              <a:rPr lang="en-US" dirty="0"/>
              <a:t>Responsible Use of Shared Resources</a:t>
            </a:r>
            <a:endParaRPr lang="en-GB" dirty="0"/>
          </a:p>
        </p:txBody>
      </p:sp>
      <p:sp>
        <p:nvSpPr>
          <p:cNvPr id="3" name="Content Placeholder 2">
            <a:extLst>
              <a:ext uri="{FF2B5EF4-FFF2-40B4-BE49-F238E27FC236}">
                <a16:creationId xmlns:a16="http://schemas.microsoft.com/office/drawing/2014/main" id="{103E8590-15F9-BC11-4435-C673D85A1835}"/>
              </a:ext>
            </a:extLst>
          </p:cNvPr>
          <p:cNvSpPr>
            <a:spLocks noGrp="1"/>
          </p:cNvSpPr>
          <p:nvPr>
            <p:ph idx="1"/>
          </p:nvPr>
        </p:nvSpPr>
        <p:spPr>
          <a:xfrm>
            <a:off x="838200" y="1690687"/>
            <a:ext cx="10515600" cy="4802187"/>
          </a:xfrm>
        </p:spPr>
        <p:txBody>
          <a:bodyPr>
            <a:normAutofit/>
          </a:bodyPr>
          <a:lstStyle/>
          <a:p>
            <a:r>
              <a:rPr lang="en-US" dirty="0"/>
              <a:t>HPC systems are shared</a:t>
            </a:r>
          </a:p>
          <a:p>
            <a:pPr lvl="1"/>
            <a:r>
              <a:rPr lang="en-US" dirty="0"/>
              <a:t>Fair usage ensures everyone gets access</a:t>
            </a:r>
          </a:p>
          <a:p>
            <a:r>
              <a:rPr lang="en-US" dirty="0"/>
              <a:t>Request only what you need</a:t>
            </a:r>
          </a:p>
          <a:p>
            <a:pPr lvl="1"/>
            <a:r>
              <a:rPr lang="en-US" dirty="0"/>
              <a:t>CPUs, GPUs, memory, and </a:t>
            </a:r>
            <a:r>
              <a:rPr lang="en-US" dirty="0" err="1"/>
              <a:t>walltime</a:t>
            </a:r>
            <a:r>
              <a:rPr lang="en-US" dirty="0"/>
              <a:t> should match your job</a:t>
            </a:r>
          </a:p>
          <a:p>
            <a:r>
              <a:rPr lang="en-US" dirty="0"/>
              <a:t>Use the scheduler properly</a:t>
            </a:r>
          </a:p>
          <a:p>
            <a:pPr lvl="1"/>
            <a:r>
              <a:rPr lang="en-US" dirty="0"/>
              <a:t>Always submit jobs through </a:t>
            </a:r>
            <a:r>
              <a:rPr lang="en-US" dirty="0" err="1"/>
              <a:t>Slurm</a:t>
            </a:r>
            <a:endParaRPr lang="en-US" dirty="0"/>
          </a:p>
          <a:p>
            <a:pPr lvl="1"/>
            <a:r>
              <a:rPr lang="en-US" dirty="0"/>
              <a:t>No long computations on login nodes</a:t>
            </a:r>
          </a:p>
          <a:p>
            <a:r>
              <a:rPr lang="en-US" dirty="0"/>
              <a:t>Test small, scale later</a:t>
            </a:r>
          </a:p>
          <a:p>
            <a:pPr lvl="1"/>
            <a:r>
              <a:rPr lang="en-US" dirty="0"/>
              <a:t>Debug and validate with small jobs before large runs</a:t>
            </a:r>
            <a:endParaRPr lang="en-GB" dirty="0"/>
          </a:p>
        </p:txBody>
      </p:sp>
    </p:spTree>
    <p:extLst>
      <p:ext uri="{BB962C8B-B14F-4D97-AF65-F5344CB8AC3E}">
        <p14:creationId xmlns:p14="http://schemas.microsoft.com/office/powerpoint/2010/main" val="16805388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BA49-B753-FFE2-9FFA-BB526BC42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36739-7F12-B430-B669-79D6985B8C8F}"/>
              </a:ext>
            </a:extLst>
          </p:cNvPr>
          <p:cNvSpPr>
            <a:spLocks noGrp="1"/>
          </p:cNvSpPr>
          <p:nvPr>
            <p:ph type="title"/>
          </p:nvPr>
        </p:nvSpPr>
        <p:spPr/>
        <p:txBody>
          <a:bodyPr/>
          <a:lstStyle/>
          <a:p>
            <a:r>
              <a:rPr lang="en-GB" dirty="0"/>
              <a:t>Documentation</a:t>
            </a:r>
          </a:p>
        </p:txBody>
      </p:sp>
      <p:sp>
        <p:nvSpPr>
          <p:cNvPr id="3" name="Content Placeholder 2">
            <a:extLst>
              <a:ext uri="{FF2B5EF4-FFF2-40B4-BE49-F238E27FC236}">
                <a16:creationId xmlns:a16="http://schemas.microsoft.com/office/drawing/2014/main" id="{103E8590-15F9-BC11-4435-C673D85A1835}"/>
              </a:ext>
            </a:extLst>
          </p:cNvPr>
          <p:cNvSpPr>
            <a:spLocks noGrp="1"/>
          </p:cNvSpPr>
          <p:nvPr>
            <p:ph idx="1"/>
          </p:nvPr>
        </p:nvSpPr>
        <p:spPr>
          <a:xfrm>
            <a:off x="838200" y="1690687"/>
            <a:ext cx="10515600" cy="4802187"/>
          </a:xfrm>
        </p:spPr>
        <p:txBody>
          <a:bodyPr>
            <a:normAutofit/>
          </a:bodyPr>
          <a:lstStyle/>
          <a:p>
            <a:r>
              <a:rPr lang="en-GB" dirty="0"/>
              <a:t>https://doc25.aris.grnet.gr</a:t>
            </a:r>
          </a:p>
        </p:txBody>
      </p:sp>
    </p:spTree>
    <p:extLst>
      <p:ext uri="{BB962C8B-B14F-4D97-AF65-F5344CB8AC3E}">
        <p14:creationId xmlns:p14="http://schemas.microsoft.com/office/powerpoint/2010/main" val="10092859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DC11B-9F7B-D539-5FCA-C073DD030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BB352-B401-CB06-4A21-D3AA6C316612}"/>
              </a:ext>
            </a:extLst>
          </p:cNvPr>
          <p:cNvSpPr>
            <a:spLocks noGrp="1"/>
          </p:cNvSpPr>
          <p:nvPr>
            <p:ph type="title"/>
          </p:nvPr>
        </p:nvSpPr>
        <p:spPr/>
        <p:txBody>
          <a:bodyPr/>
          <a:lstStyle/>
          <a:p>
            <a:r>
              <a:rPr lang="en-GB" dirty="0"/>
              <a:t>Local HPC installation</a:t>
            </a:r>
          </a:p>
        </p:txBody>
      </p:sp>
      <p:sp>
        <p:nvSpPr>
          <p:cNvPr id="3" name="Content Placeholder 2">
            <a:extLst>
              <a:ext uri="{FF2B5EF4-FFF2-40B4-BE49-F238E27FC236}">
                <a16:creationId xmlns:a16="http://schemas.microsoft.com/office/drawing/2014/main" id="{1405A128-323D-F07C-ACC0-BD37D5F2D200}"/>
              </a:ext>
            </a:extLst>
          </p:cNvPr>
          <p:cNvSpPr>
            <a:spLocks noGrp="1"/>
          </p:cNvSpPr>
          <p:nvPr>
            <p:ph idx="1"/>
          </p:nvPr>
        </p:nvSpPr>
        <p:spPr>
          <a:xfrm>
            <a:off x="838200" y="1690687"/>
            <a:ext cx="10515600" cy="3823145"/>
          </a:xfrm>
        </p:spPr>
        <p:txBody>
          <a:bodyPr>
            <a:normAutofit/>
          </a:bodyPr>
          <a:lstStyle/>
          <a:p>
            <a:r>
              <a:rPr lang="en-GB" dirty="0"/>
              <a:t>Instructions</a:t>
            </a:r>
          </a:p>
          <a:p>
            <a:r>
              <a:rPr lang="en-GB" dirty="0"/>
              <a:t>Troubleshooting</a:t>
            </a:r>
          </a:p>
        </p:txBody>
      </p:sp>
    </p:spTree>
    <p:extLst>
      <p:ext uri="{BB962C8B-B14F-4D97-AF65-F5344CB8AC3E}">
        <p14:creationId xmlns:p14="http://schemas.microsoft.com/office/powerpoint/2010/main" val="2989888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185EC-C566-A522-65B6-A5B97015AB40}"/>
            </a:ext>
          </a:extLst>
        </p:cNvPr>
        <p:cNvGrpSpPr/>
        <p:nvPr/>
      </p:nvGrpSpPr>
      <p:grpSpPr>
        <a:xfrm>
          <a:off x="0" y="0"/>
          <a:ext cx="0" cy="0"/>
          <a:chOff x="0" y="0"/>
          <a:chExt cx="0" cy="0"/>
        </a:xfrm>
      </p:grpSpPr>
      <p:pic>
        <p:nvPicPr>
          <p:cNvPr id="7" name="Content Placeholder 6" descr="A diagram of a computer toolbox&#10;&#10;AI-generated content may be incorrect.">
            <a:extLst>
              <a:ext uri="{FF2B5EF4-FFF2-40B4-BE49-F238E27FC236}">
                <a16:creationId xmlns:a16="http://schemas.microsoft.com/office/drawing/2014/main" id="{AF8728F2-DC2B-E70D-0675-F91FF86F96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615" y="557784"/>
            <a:ext cx="6409177" cy="5966301"/>
          </a:xfrm>
        </p:spPr>
      </p:pic>
    </p:spTree>
    <p:extLst>
      <p:ext uri="{BB962C8B-B14F-4D97-AF65-F5344CB8AC3E}">
        <p14:creationId xmlns:p14="http://schemas.microsoft.com/office/powerpoint/2010/main" val="26535806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678C-EE54-9D3C-BFA4-938337784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4697F-204C-E468-F86D-9291DFDF675D}"/>
              </a:ext>
            </a:extLst>
          </p:cNvPr>
          <p:cNvSpPr>
            <a:spLocks noGrp="1"/>
          </p:cNvSpPr>
          <p:nvPr>
            <p:ph type="title"/>
          </p:nvPr>
        </p:nvSpPr>
        <p:spPr/>
        <p:txBody>
          <a:bodyPr/>
          <a:lstStyle/>
          <a:p>
            <a:r>
              <a:rPr lang="en-GB" dirty="0"/>
              <a:t>Local HPC installation (I)</a:t>
            </a:r>
          </a:p>
        </p:txBody>
      </p:sp>
      <p:sp>
        <p:nvSpPr>
          <p:cNvPr id="3" name="Content Placeholder 2">
            <a:extLst>
              <a:ext uri="{FF2B5EF4-FFF2-40B4-BE49-F238E27FC236}">
                <a16:creationId xmlns:a16="http://schemas.microsoft.com/office/drawing/2014/main" id="{969AC658-2D56-BEC1-B862-606B3A2DA186}"/>
              </a:ext>
            </a:extLst>
          </p:cNvPr>
          <p:cNvSpPr>
            <a:spLocks noGrp="1"/>
          </p:cNvSpPr>
          <p:nvPr>
            <p:ph idx="1"/>
          </p:nvPr>
        </p:nvSpPr>
        <p:spPr>
          <a:xfrm>
            <a:off x="838200" y="1690687"/>
            <a:ext cx="10515600" cy="4802187"/>
          </a:xfrm>
        </p:spPr>
        <p:txBody>
          <a:bodyPr>
            <a:normAutofit/>
          </a:bodyPr>
          <a:lstStyle/>
          <a:p>
            <a:r>
              <a:rPr lang="en-GB" dirty="0"/>
              <a:t>Requirements:</a:t>
            </a:r>
          </a:p>
          <a:p>
            <a:pPr lvl="1"/>
            <a:r>
              <a:rPr lang="en-GB" dirty="0"/>
              <a:t>25GB of free disk space</a:t>
            </a:r>
          </a:p>
          <a:p>
            <a:pPr lvl="1"/>
            <a:r>
              <a:rPr lang="en-GB" dirty="0"/>
              <a:t>git 2.17+</a:t>
            </a:r>
          </a:p>
          <a:p>
            <a:pPr lvl="1"/>
            <a:r>
              <a:rPr lang="en-GB" dirty="0"/>
              <a:t>docker engine version 20.10.12+</a:t>
            </a:r>
          </a:p>
          <a:p>
            <a:pPr lvl="1"/>
            <a:r>
              <a:rPr lang="en-GB" dirty="0"/>
              <a:t>docker-compose 2.6.0+</a:t>
            </a:r>
          </a:p>
          <a:p>
            <a:pPr lvl="1"/>
            <a:endParaRPr lang="en-GB" dirty="0"/>
          </a:p>
          <a:p>
            <a:r>
              <a:rPr lang="en-GB" dirty="0"/>
              <a:t>WSL, Linux or Mac (don’t use Docker Desktop on Windows; it’s not tested)</a:t>
            </a:r>
          </a:p>
          <a:p>
            <a:endParaRPr lang="en-GB" dirty="0"/>
          </a:p>
          <a:p>
            <a:r>
              <a:rPr lang="en-GB" dirty="0">
                <a:hlinkClick r:id="rId2"/>
              </a:rPr>
              <a:t>https://github.com/ubccr/hpc-toolset-tutorial</a:t>
            </a:r>
            <a:endParaRPr lang="en-GB" dirty="0"/>
          </a:p>
          <a:p>
            <a:endParaRPr lang="en-GB" dirty="0"/>
          </a:p>
        </p:txBody>
      </p:sp>
    </p:spTree>
    <p:extLst>
      <p:ext uri="{BB962C8B-B14F-4D97-AF65-F5344CB8AC3E}">
        <p14:creationId xmlns:p14="http://schemas.microsoft.com/office/powerpoint/2010/main" val="25751303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3264C-7A8C-9816-9150-AB80BBC45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6D9AF-6598-7767-D05F-CF537BE782F2}"/>
              </a:ext>
            </a:extLst>
          </p:cNvPr>
          <p:cNvSpPr>
            <a:spLocks noGrp="1"/>
          </p:cNvSpPr>
          <p:nvPr>
            <p:ph type="title"/>
          </p:nvPr>
        </p:nvSpPr>
        <p:spPr/>
        <p:txBody>
          <a:bodyPr/>
          <a:lstStyle/>
          <a:p>
            <a:r>
              <a:rPr lang="en-GB" dirty="0"/>
              <a:t>Local HPC installation (II)</a:t>
            </a:r>
          </a:p>
        </p:txBody>
      </p:sp>
      <p:sp>
        <p:nvSpPr>
          <p:cNvPr id="3" name="Content Placeholder 2">
            <a:extLst>
              <a:ext uri="{FF2B5EF4-FFF2-40B4-BE49-F238E27FC236}">
                <a16:creationId xmlns:a16="http://schemas.microsoft.com/office/drawing/2014/main" id="{3257A407-8EB6-E11A-29EC-28A24943C4CD}"/>
              </a:ext>
            </a:extLst>
          </p:cNvPr>
          <p:cNvSpPr>
            <a:spLocks noGrp="1"/>
          </p:cNvSpPr>
          <p:nvPr>
            <p:ph idx="1"/>
          </p:nvPr>
        </p:nvSpPr>
        <p:spPr>
          <a:xfrm>
            <a:off x="838200" y="1690687"/>
            <a:ext cx="10515600" cy="1125665"/>
          </a:xfrm>
        </p:spPr>
        <p:txBody>
          <a:bodyPr>
            <a:normAutofit/>
          </a:bodyPr>
          <a:lstStyle/>
          <a:p>
            <a:r>
              <a:rPr lang="en-GB" dirty="0"/>
              <a:t>Install docker: </a:t>
            </a:r>
            <a:r>
              <a:rPr lang="en-GB" dirty="0">
                <a:hlinkClick r:id="rId2"/>
              </a:rPr>
              <a:t>https://docs.docker.com/engine/install/</a:t>
            </a:r>
            <a:endParaRPr lang="en-GB" dirty="0"/>
          </a:p>
          <a:p>
            <a:r>
              <a:rPr lang="en-GB" dirty="0"/>
              <a:t>For Ubuntu (WSL or native):</a:t>
            </a:r>
          </a:p>
        </p:txBody>
      </p:sp>
      <p:sp>
        <p:nvSpPr>
          <p:cNvPr id="4" name="TextBox 3">
            <a:extLst>
              <a:ext uri="{FF2B5EF4-FFF2-40B4-BE49-F238E27FC236}">
                <a16:creationId xmlns:a16="http://schemas.microsoft.com/office/drawing/2014/main" id="{40F2CF91-1BD9-CADE-C1AC-42F67ADEB739}"/>
              </a:ext>
            </a:extLst>
          </p:cNvPr>
          <p:cNvSpPr txBox="1"/>
          <p:nvPr/>
        </p:nvSpPr>
        <p:spPr>
          <a:xfrm>
            <a:off x="929640" y="2743200"/>
            <a:ext cx="9859302" cy="2893100"/>
          </a:xfrm>
          <a:prstGeom prst="rect">
            <a:avLst/>
          </a:prstGeom>
          <a:noFill/>
        </p:spPr>
        <p:txBody>
          <a:bodyPr wrap="none" rtlCol="0">
            <a:spAutoFit/>
          </a:bodyPr>
          <a:lstStyle/>
          <a:p>
            <a:r>
              <a:rPr lang="en-GB" sz="1400" dirty="0"/>
              <a:t># Add Docker's official GPG key:</a:t>
            </a:r>
          </a:p>
          <a:p>
            <a:r>
              <a:rPr lang="en-GB" sz="1400" dirty="0" err="1"/>
              <a:t>sudo</a:t>
            </a:r>
            <a:r>
              <a:rPr lang="en-GB" sz="1400" dirty="0"/>
              <a:t> apt-get update</a:t>
            </a:r>
          </a:p>
          <a:p>
            <a:r>
              <a:rPr lang="en-GB" sz="1400" dirty="0" err="1"/>
              <a:t>sudo</a:t>
            </a:r>
            <a:r>
              <a:rPr lang="en-GB" sz="1400" dirty="0"/>
              <a:t> apt-get install ca-certificates curl</a:t>
            </a:r>
          </a:p>
          <a:p>
            <a:r>
              <a:rPr lang="en-GB" sz="1400" dirty="0" err="1"/>
              <a:t>sudo</a:t>
            </a:r>
            <a:r>
              <a:rPr lang="en-GB" sz="1400" dirty="0"/>
              <a:t> install -m 0755 -d /etc/apt/keyrings</a:t>
            </a:r>
          </a:p>
          <a:p>
            <a:r>
              <a:rPr lang="en-GB" sz="1400" dirty="0" err="1"/>
              <a:t>sudo</a:t>
            </a:r>
            <a:r>
              <a:rPr lang="en-GB" sz="1400" dirty="0"/>
              <a:t> curl -</a:t>
            </a:r>
            <a:r>
              <a:rPr lang="en-GB" sz="1400" dirty="0" err="1"/>
              <a:t>fsSL</a:t>
            </a:r>
            <a:r>
              <a:rPr lang="en-GB" sz="1400" dirty="0"/>
              <a:t> https://download.docker.com/linux/ubuntu/gpg -o /etc/apt/keyrings/</a:t>
            </a:r>
            <a:r>
              <a:rPr lang="en-GB" sz="1400" dirty="0" err="1"/>
              <a:t>docker.asc</a:t>
            </a:r>
            <a:endParaRPr lang="en-GB" sz="1400" dirty="0"/>
          </a:p>
          <a:p>
            <a:r>
              <a:rPr lang="en-GB" sz="1400" dirty="0" err="1"/>
              <a:t>sudo</a:t>
            </a:r>
            <a:r>
              <a:rPr lang="en-GB" sz="1400" dirty="0"/>
              <a:t> </a:t>
            </a:r>
            <a:r>
              <a:rPr lang="en-GB" sz="1400" dirty="0" err="1"/>
              <a:t>chmod</a:t>
            </a:r>
            <a:r>
              <a:rPr lang="en-GB" sz="1400" dirty="0"/>
              <a:t> </a:t>
            </a:r>
            <a:r>
              <a:rPr lang="en-GB" sz="1400" dirty="0" err="1"/>
              <a:t>a+r</a:t>
            </a:r>
            <a:r>
              <a:rPr lang="en-GB" sz="1400" dirty="0"/>
              <a:t> /etc/apt/keyrings/</a:t>
            </a:r>
            <a:r>
              <a:rPr lang="en-GB" sz="1400" dirty="0" err="1"/>
              <a:t>docker.asc</a:t>
            </a:r>
            <a:endParaRPr lang="en-GB" sz="1400" dirty="0"/>
          </a:p>
          <a:p>
            <a:endParaRPr lang="en-GB" sz="1400" dirty="0"/>
          </a:p>
          <a:p>
            <a:r>
              <a:rPr lang="en-GB" sz="1400" dirty="0"/>
              <a:t># Add the repository to Apt sources:</a:t>
            </a:r>
          </a:p>
          <a:p>
            <a:r>
              <a:rPr lang="en-GB" sz="1400" dirty="0"/>
              <a:t>echo \</a:t>
            </a:r>
          </a:p>
          <a:p>
            <a:r>
              <a:rPr lang="en-GB" sz="1400" dirty="0"/>
              <a:t>  "deb [arch=$(</a:t>
            </a:r>
            <a:r>
              <a:rPr lang="en-GB" sz="1400" dirty="0" err="1"/>
              <a:t>dpkg</a:t>
            </a:r>
            <a:r>
              <a:rPr lang="en-GB" sz="1400" dirty="0"/>
              <a:t> --print-architecture) signed-by=/etc/apt/keyrings/</a:t>
            </a:r>
            <a:r>
              <a:rPr lang="en-GB" sz="1400" dirty="0" err="1"/>
              <a:t>docker.asc</a:t>
            </a:r>
            <a:r>
              <a:rPr lang="en-GB" sz="1400" dirty="0"/>
              <a:t>] https://download.docker.com/linux/ubuntu \</a:t>
            </a:r>
          </a:p>
          <a:p>
            <a:r>
              <a:rPr lang="en-GB" sz="1400" dirty="0"/>
              <a:t>  $(. /etc/</a:t>
            </a:r>
            <a:r>
              <a:rPr lang="en-GB" sz="1400" dirty="0" err="1"/>
              <a:t>os</a:t>
            </a:r>
            <a:r>
              <a:rPr lang="en-GB" sz="1400" dirty="0"/>
              <a:t>-release &amp;&amp; echo "${UBUNTU_CODENAME:-$VERSION_CODENAME}") stable" | \</a:t>
            </a:r>
          </a:p>
          <a:p>
            <a:r>
              <a:rPr lang="en-GB" sz="1400" dirty="0"/>
              <a:t>  </a:t>
            </a:r>
            <a:r>
              <a:rPr lang="en-GB" sz="1400" dirty="0" err="1"/>
              <a:t>sudo</a:t>
            </a:r>
            <a:r>
              <a:rPr lang="en-GB" sz="1400" dirty="0"/>
              <a:t> tee /etc/apt/</a:t>
            </a:r>
            <a:r>
              <a:rPr lang="en-GB" sz="1400" dirty="0" err="1"/>
              <a:t>sources.list.d</a:t>
            </a:r>
            <a:r>
              <a:rPr lang="en-GB" sz="1400" dirty="0"/>
              <a:t>/</a:t>
            </a:r>
            <a:r>
              <a:rPr lang="en-GB" sz="1400" dirty="0" err="1"/>
              <a:t>docker.list</a:t>
            </a:r>
            <a:r>
              <a:rPr lang="en-GB" sz="1400" dirty="0"/>
              <a:t> &gt; /dev/null</a:t>
            </a:r>
          </a:p>
          <a:p>
            <a:r>
              <a:rPr lang="en-GB" sz="1400" dirty="0" err="1"/>
              <a:t>sudo</a:t>
            </a:r>
            <a:r>
              <a:rPr lang="en-GB" sz="1400" dirty="0"/>
              <a:t> apt-get update</a:t>
            </a:r>
          </a:p>
        </p:txBody>
      </p:sp>
      <p:sp>
        <p:nvSpPr>
          <p:cNvPr id="5" name="Content Placeholder 2">
            <a:extLst>
              <a:ext uri="{FF2B5EF4-FFF2-40B4-BE49-F238E27FC236}">
                <a16:creationId xmlns:a16="http://schemas.microsoft.com/office/drawing/2014/main" id="{D66A77E4-D81A-9DA0-C377-FC963EDA2CCE}"/>
              </a:ext>
            </a:extLst>
          </p:cNvPr>
          <p:cNvSpPr txBox="1">
            <a:spLocks/>
          </p:cNvSpPr>
          <p:nvPr/>
        </p:nvSpPr>
        <p:spPr>
          <a:xfrm>
            <a:off x="838200" y="5815083"/>
            <a:ext cx="10515600" cy="577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Verify working Docker: docker info</a:t>
            </a:r>
          </a:p>
        </p:txBody>
      </p:sp>
    </p:spTree>
    <p:extLst>
      <p:ext uri="{BB962C8B-B14F-4D97-AF65-F5344CB8AC3E}">
        <p14:creationId xmlns:p14="http://schemas.microsoft.com/office/powerpoint/2010/main" val="214410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FAB6B-810B-7944-06D9-8F7A95FE6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E8533-DD30-1256-C996-6E390B6B6DBD}"/>
              </a:ext>
            </a:extLst>
          </p:cNvPr>
          <p:cNvSpPr>
            <a:spLocks noGrp="1"/>
          </p:cNvSpPr>
          <p:nvPr>
            <p:ph type="title"/>
          </p:nvPr>
        </p:nvSpPr>
        <p:spPr/>
        <p:txBody>
          <a:bodyPr/>
          <a:lstStyle/>
          <a:p>
            <a:r>
              <a:rPr lang="en-GB" dirty="0"/>
              <a:t>Intro: How HPC Systems Work</a:t>
            </a:r>
          </a:p>
        </p:txBody>
      </p:sp>
      <p:sp>
        <p:nvSpPr>
          <p:cNvPr id="3" name="Content Placeholder 2">
            <a:extLst>
              <a:ext uri="{FF2B5EF4-FFF2-40B4-BE49-F238E27FC236}">
                <a16:creationId xmlns:a16="http://schemas.microsoft.com/office/drawing/2014/main" id="{36FDC5CC-CFEE-A314-34BF-CB188AC1BA55}"/>
              </a:ext>
            </a:extLst>
          </p:cNvPr>
          <p:cNvSpPr>
            <a:spLocks noGrp="1"/>
          </p:cNvSpPr>
          <p:nvPr>
            <p:ph idx="1"/>
          </p:nvPr>
        </p:nvSpPr>
        <p:spPr>
          <a:xfrm>
            <a:off x="838200" y="1463040"/>
            <a:ext cx="10515600" cy="4864608"/>
          </a:xfrm>
        </p:spPr>
        <p:txBody>
          <a:bodyPr>
            <a:normAutofit fontScale="92500" lnSpcReduction="20000"/>
          </a:bodyPr>
          <a:lstStyle/>
          <a:p>
            <a:r>
              <a:rPr lang="en-GB" dirty="0"/>
              <a:t>You use SSH to login to the Login node(s)</a:t>
            </a:r>
          </a:p>
          <a:p>
            <a:pPr lvl="1"/>
            <a:r>
              <a:rPr lang="en-GB" dirty="0"/>
              <a:t>Don’t run anything here; they are just for preparing and submitting jobs</a:t>
            </a:r>
          </a:p>
          <a:p>
            <a:r>
              <a:rPr lang="en-GB" dirty="0"/>
              <a:t>Prepare a script (you don’t want to be stuck in front of your monitor for days)</a:t>
            </a:r>
          </a:p>
          <a:p>
            <a:pPr lvl="1"/>
            <a:r>
              <a:rPr lang="en-GB" dirty="0"/>
              <a:t>The script will copy data</a:t>
            </a:r>
          </a:p>
          <a:p>
            <a:pPr lvl="1"/>
            <a:r>
              <a:rPr lang="en-GB" dirty="0"/>
              <a:t>Pre-process the data (if needed)</a:t>
            </a:r>
          </a:p>
          <a:p>
            <a:pPr lvl="1"/>
            <a:r>
              <a:rPr lang="en-GB" dirty="0"/>
              <a:t>Run your application</a:t>
            </a:r>
          </a:p>
          <a:p>
            <a:r>
              <a:rPr lang="en-GB" dirty="0"/>
              <a:t>Submit the script to the Job Scheduler (Slurm)</a:t>
            </a:r>
          </a:p>
          <a:p>
            <a:r>
              <a:rPr lang="en-GB" dirty="0"/>
              <a:t>Your script becomes a Job and waits in the Queue</a:t>
            </a:r>
          </a:p>
          <a:p>
            <a:r>
              <a:rPr lang="en-GB" dirty="0"/>
              <a:t>Once resources (Compute or GPU nodes) are available; your Job starts running</a:t>
            </a:r>
          </a:p>
          <a:p>
            <a:r>
              <a:rPr lang="en-GB" dirty="0"/>
              <a:t>When your jobs ends; you get notified</a:t>
            </a:r>
          </a:p>
          <a:p>
            <a:r>
              <a:rPr lang="en-GB" dirty="0"/>
              <a:t>Check the results</a:t>
            </a:r>
          </a:p>
        </p:txBody>
      </p:sp>
    </p:spTree>
    <p:extLst>
      <p:ext uri="{BB962C8B-B14F-4D97-AF65-F5344CB8AC3E}">
        <p14:creationId xmlns:p14="http://schemas.microsoft.com/office/powerpoint/2010/main" val="1042880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09A47-58B8-35F2-BBB0-D543E771B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CCCF5-4B09-E6AE-ABDA-EA5CA901BCAC}"/>
              </a:ext>
            </a:extLst>
          </p:cNvPr>
          <p:cNvSpPr>
            <a:spLocks noGrp="1"/>
          </p:cNvSpPr>
          <p:nvPr>
            <p:ph type="title"/>
          </p:nvPr>
        </p:nvSpPr>
        <p:spPr/>
        <p:txBody>
          <a:bodyPr/>
          <a:lstStyle/>
          <a:p>
            <a:r>
              <a:rPr lang="en-GB" dirty="0"/>
              <a:t>Local HPC installation (III)</a:t>
            </a:r>
          </a:p>
        </p:txBody>
      </p:sp>
      <p:sp>
        <p:nvSpPr>
          <p:cNvPr id="3" name="Content Placeholder 2">
            <a:extLst>
              <a:ext uri="{FF2B5EF4-FFF2-40B4-BE49-F238E27FC236}">
                <a16:creationId xmlns:a16="http://schemas.microsoft.com/office/drawing/2014/main" id="{86D629A3-9CF8-A9FD-179E-73667EDE9DDE}"/>
              </a:ext>
            </a:extLst>
          </p:cNvPr>
          <p:cNvSpPr>
            <a:spLocks noGrp="1"/>
          </p:cNvSpPr>
          <p:nvPr>
            <p:ph idx="1"/>
          </p:nvPr>
        </p:nvSpPr>
        <p:spPr>
          <a:xfrm>
            <a:off x="838200" y="1746027"/>
            <a:ext cx="10866120" cy="4439619"/>
          </a:xfrm>
        </p:spPr>
        <p:txBody>
          <a:bodyPr>
            <a:normAutofit fontScale="77500" lnSpcReduction="20000"/>
          </a:bodyPr>
          <a:lstStyle/>
          <a:p>
            <a:pPr marL="0" indent="0">
              <a:buNone/>
            </a:pPr>
            <a:r>
              <a:rPr lang="en-GB" dirty="0"/>
              <a:t>$ cd</a:t>
            </a:r>
          </a:p>
          <a:p>
            <a:pPr marL="0" indent="0">
              <a:buNone/>
            </a:pPr>
            <a:r>
              <a:rPr lang="en-GB" dirty="0"/>
              <a:t>$ git clone https://github.com/ubccr/hpc-toolset-tutorial.git</a:t>
            </a:r>
          </a:p>
          <a:p>
            <a:pPr marL="0" indent="0">
              <a:buNone/>
            </a:pPr>
            <a:r>
              <a:rPr lang="en-GB" dirty="0"/>
              <a:t>$ cd </a:t>
            </a:r>
            <a:r>
              <a:rPr lang="en-GB" dirty="0" err="1"/>
              <a:t>hpc</a:t>
            </a:r>
            <a:r>
              <a:rPr lang="en-GB" dirty="0"/>
              <a:t>-toolset-tutorial</a:t>
            </a:r>
          </a:p>
          <a:p>
            <a:pPr marL="0" indent="0">
              <a:buNone/>
            </a:pPr>
            <a:r>
              <a:rPr lang="en-GB" dirty="0"/>
              <a:t>$ </a:t>
            </a:r>
            <a:r>
              <a:rPr lang="en-GB" dirty="0" err="1"/>
              <a:t>sed</a:t>
            </a:r>
            <a:r>
              <a:rPr lang="en-GB" dirty="0"/>
              <a:t> -</a:t>
            </a:r>
            <a:r>
              <a:rPr lang="en-GB" dirty="0" err="1"/>
              <a:t>i</a:t>
            </a:r>
            <a:r>
              <a:rPr lang="en-GB" dirty="0"/>
              <a:t> 's/stress/stress </a:t>
            </a:r>
            <a:r>
              <a:rPr lang="en-GB" dirty="0" err="1"/>
              <a:t>openmpi-devel</a:t>
            </a:r>
            <a:r>
              <a:rPr lang="en-GB" dirty="0"/>
              <a:t> </a:t>
            </a:r>
            <a:r>
              <a:rPr lang="en-GB" dirty="0" err="1"/>
              <a:t>pmix-devel</a:t>
            </a:r>
            <a:r>
              <a:rPr lang="en-GB" dirty="0"/>
              <a:t> </a:t>
            </a:r>
            <a:r>
              <a:rPr lang="en-GB" dirty="0" err="1"/>
              <a:t>lua-devel</a:t>
            </a:r>
            <a:r>
              <a:rPr lang="en-GB" dirty="0"/>
              <a:t> </a:t>
            </a:r>
            <a:r>
              <a:rPr lang="en-GB" dirty="0" err="1"/>
              <a:t>lua</a:t>
            </a:r>
            <a:r>
              <a:rPr lang="en-GB" dirty="0"/>
              <a:t>/' slurm/install.sh</a:t>
            </a:r>
          </a:p>
          <a:p>
            <a:pPr marL="0" indent="0">
              <a:buNone/>
            </a:pPr>
            <a:r>
              <a:rPr lang="en-GB" dirty="0"/>
              <a:t>$ </a:t>
            </a:r>
            <a:r>
              <a:rPr lang="en-GB" dirty="0" err="1"/>
              <a:t>sed</a:t>
            </a:r>
            <a:r>
              <a:rPr lang="en-GB" dirty="0"/>
              <a:t> -</a:t>
            </a:r>
            <a:r>
              <a:rPr lang="en-GB" dirty="0" err="1"/>
              <a:t>i</a:t>
            </a:r>
            <a:r>
              <a:rPr lang="en-GB" dirty="0"/>
              <a:t> 's|=/etc/</a:t>
            </a:r>
            <a:r>
              <a:rPr lang="en-GB" dirty="0" err="1"/>
              <a:t>slurm</a:t>
            </a:r>
            <a:r>
              <a:rPr lang="en-GB" dirty="0"/>
              <a:t>|=/etc/</a:t>
            </a:r>
            <a:r>
              <a:rPr lang="en-GB" dirty="0" err="1"/>
              <a:t>slurm</a:t>
            </a:r>
            <a:r>
              <a:rPr lang="en-GB" dirty="0"/>
              <a:t> --with-</a:t>
            </a:r>
            <a:r>
              <a:rPr lang="en-GB" dirty="0" err="1"/>
              <a:t>pmix</a:t>
            </a:r>
            <a:r>
              <a:rPr lang="en-GB" dirty="0"/>
              <a:t> --with-</a:t>
            </a:r>
            <a:r>
              <a:rPr lang="en-GB" dirty="0" err="1"/>
              <a:t>lua</a:t>
            </a:r>
            <a:r>
              <a:rPr lang="en-GB" dirty="0"/>
              <a:t>|' slurm/install.sh</a:t>
            </a:r>
          </a:p>
          <a:p>
            <a:pPr marL="0" indent="0">
              <a:buNone/>
            </a:pPr>
            <a:r>
              <a:rPr lang="en-GB" dirty="0"/>
              <a:t>$ </a:t>
            </a:r>
            <a:r>
              <a:rPr lang="en-GB" dirty="0" err="1"/>
              <a:t>sed</a:t>
            </a:r>
            <a:r>
              <a:rPr lang="en-GB" dirty="0"/>
              <a:t> -</a:t>
            </a:r>
            <a:r>
              <a:rPr lang="en-GB" dirty="0" err="1"/>
              <a:t>i</a:t>
            </a:r>
            <a:r>
              <a:rPr lang="en-GB" dirty="0"/>
              <a:t> 's/</a:t>
            </a:r>
            <a:r>
              <a:rPr lang="en-GB" dirty="0" err="1"/>
              <a:t>astewart</a:t>
            </a:r>
            <a:r>
              <a:rPr lang="en-GB" dirty="0"/>
              <a:t>"/</a:t>
            </a:r>
            <a:r>
              <a:rPr lang="en-GB" dirty="0" err="1"/>
              <a:t>astewart</a:t>
            </a:r>
            <a:r>
              <a:rPr lang="en-GB" dirty="0"/>
              <a:t> </a:t>
            </a:r>
            <a:r>
              <a:rPr lang="en-GB" b="1" dirty="0">
                <a:solidFill>
                  <a:srgbClr val="FF0000"/>
                </a:solidFill>
              </a:rPr>
              <a:t>MYUSERNAME</a:t>
            </a:r>
            <a:r>
              <a:rPr lang="en-GB" dirty="0"/>
              <a:t>"/' base/</a:t>
            </a:r>
            <a:r>
              <a:rPr lang="en-GB" dirty="0" err="1"/>
              <a:t>base.config</a:t>
            </a:r>
            <a:endParaRPr lang="en-GB" dirty="0"/>
          </a:p>
          <a:p>
            <a:pPr marL="0" indent="0">
              <a:buNone/>
            </a:pPr>
            <a:r>
              <a:rPr lang="en-GB" dirty="0"/>
              <a:t>$ </a:t>
            </a:r>
            <a:r>
              <a:rPr lang="en-GB" dirty="0" err="1"/>
              <a:t>sed</a:t>
            </a:r>
            <a:r>
              <a:rPr lang="en-GB" dirty="0"/>
              <a:t> -</a:t>
            </a:r>
            <a:r>
              <a:rPr lang="en-GB" dirty="0" err="1"/>
              <a:t>i</a:t>
            </a:r>
            <a:r>
              <a:rPr lang="en-GB" dirty="0"/>
              <a:t> 's/</a:t>
            </a:r>
            <a:r>
              <a:rPr lang="en-GB" dirty="0" err="1"/>
              <a:t>astewart</a:t>
            </a:r>
            <a:r>
              <a:rPr lang="en-GB" dirty="0"/>
              <a:t>"/</a:t>
            </a:r>
            <a:r>
              <a:rPr lang="en-GB" dirty="0" err="1"/>
              <a:t>astewart</a:t>
            </a:r>
            <a:r>
              <a:rPr lang="en-GB" dirty="0"/>
              <a:t> </a:t>
            </a:r>
            <a:r>
              <a:rPr lang="en-GB" b="1" dirty="0">
                <a:solidFill>
                  <a:srgbClr val="FF0000"/>
                </a:solidFill>
              </a:rPr>
              <a:t>MYUSERNAME</a:t>
            </a:r>
            <a:r>
              <a:rPr lang="en-GB" dirty="0"/>
              <a:t>"/' </a:t>
            </a:r>
            <a:r>
              <a:rPr lang="en-GB" dirty="0" err="1"/>
              <a:t>ldap</a:t>
            </a:r>
            <a:r>
              <a:rPr lang="en-GB" dirty="0"/>
              <a:t>/</a:t>
            </a:r>
            <a:r>
              <a:rPr lang="en-GB" dirty="0" err="1"/>
              <a:t>base.config</a:t>
            </a:r>
            <a:endParaRPr lang="en-GB" dirty="0"/>
          </a:p>
          <a:p>
            <a:pPr marL="0" indent="0">
              <a:buNone/>
            </a:pPr>
            <a:r>
              <a:rPr lang="en-GB" dirty="0"/>
              <a:t>$ echo 'PASSWD_</a:t>
            </a:r>
            <a:r>
              <a:rPr lang="en-GB" b="1" dirty="0">
                <a:solidFill>
                  <a:srgbClr val="FF0000"/>
                </a:solidFill>
              </a:rPr>
              <a:t>MYUSERNAME</a:t>
            </a:r>
            <a:r>
              <a:rPr lang="en-GB" dirty="0"/>
              <a:t>="test123"' &gt;&gt; base/</a:t>
            </a:r>
            <a:r>
              <a:rPr lang="en-GB" dirty="0" err="1"/>
              <a:t>base.config</a:t>
            </a:r>
            <a:endParaRPr lang="en-GB" dirty="0"/>
          </a:p>
          <a:p>
            <a:pPr marL="0" indent="0">
              <a:buNone/>
            </a:pPr>
            <a:r>
              <a:rPr lang="en-GB" dirty="0"/>
              <a:t>$ echo 'PASSWD_</a:t>
            </a:r>
            <a:r>
              <a:rPr lang="en-GB" b="1" dirty="0">
                <a:solidFill>
                  <a:srgbClr val="FF0000"/>
                </a:solidFill>
              </a:rPr>
              <a:t>MYUSERNAME</a:t>
            </a:r>
            <a:r>
              <a:rPr lang="en-GB" dirty="0"/>
              <a:t>="test123"' &gt;&gt; </a:t>
            </a:r>
            <a:r>
              <a:rPr lang="en-GB" dirty="0" err="1"/>
              <a:t>ldap</a:t>
            </a:r>
            <a:r>
              <a:rPr lang="en-GB" dirty="0"/>
              <a:t>/</a:t>
            </a:r>
            <a:r>
              <a:rPr lang="en-GB" dirty="0" err="1"/>
              <a:t>base.config</a:t>
            </a:r>
            <a:endParaRPr lang="en-GB" dirty="0"/>
          </a:p>
          <a:p>
            <a:pPr marL="0" indent="0">
              <a:buNone/>
            </a:pPr>
            <a:r>
              <a:rPr lang="en-GB" dirty="0"/>
              <a:t>$ </a:t>
            </a:r>
            <a:r>
              <a:rPr lang="en-GB" dirty="0" err="1"/>
              <a:t>sed</a:t>
            </a:r>
            <a:r>
              <a:rPr lang="en-GB" dirty="0"/>
              <a:t> -</a:t>
            </a:r>
            <a:r>
              <a:rPr lang="en-GB" dirty="0" err="1"/>
              <a:t>i</a:t>
            </a:r>
            <a:r>
              <a:rPr lang="en-GB" dirty="0"/>
              <a:t> 's/Stewart"/Stewart" [</a:t>
            </a:r>
            <a:r>
              <a:rPr lang="en-GB" b="1" dirty="0">
                <a:solidFill>
                  <a:srgbClr val="FF0000"/>
                </a:solidFill>
              </a:rPr>
              <a:t>MYUSERNAME</a:t>
            </a:r>
            <a:r>
              <a:rPr lang="en-GB" dirty="0"/>
              <a:t>]="First Last"/' ldap/install.sh</a:t>
            </a:r>
          </a:p>
          <a:p>
            <a:pPr marL="0" indent="0">
              <a:buNone/>
            </a:pPr>
            <a:r>
              <a:rPr lang="en-GB" dirty="0"/>
              <a:t>$ </a:t>
            </a:r>
            <a:r>
              <a:rPr lang="en-GB" dirty="0" err="1"/>
              <a:t>sed</a:t>
            </a:r>
            <a:r>
              <a:rPr lang="en-GB" dirty="0"/>
              <a:t> -</a:t>
            </a:r>
            <a:r>
              <a:rPr lang="en-GB" dirty="0" err="1"/>
              <a:t>i</a:t>
            </a:r>
            <a:r>
              <a:rPr lang="en-GB" dirty="0"/>
              <a:t> 's/5-1/5/' .env</a:t>
            </a:r>
          </a:p>
          <a:p>
            <a:pPr marL="0" indent="0">
              <a:buNone/>
            </a:pPr>
            <a:r>
              <a:rPr lang="en-GB" dirty="0"/>
              <a:t>$ </a:t>
            </a:r>
            <a:r>
              <a:rPr lang="en-GB" dirty="0" err="1"/>
              <a:t>sed</a:t>
            </a:r>
            <a:r>
              <a:rPr lang="en-GB" dirty="0"/>
              <a:t> -</a:t>
            </a:r>
            <a:r>
              <a:rPr lang="en-GB" dirty="0" err="1"/>
              <a:t>i</a:t>
            </a:r>
            <a:r>
              <a:rPr lang="en-GB" dirty="0"/>
              <a:t> 's/</a:t>
            </a:r>
            <a:r>
              <a:rPr lang="en-GB" dirty="0" err="1"/>
              <a:t>RealMemory</a:t>
            </a:r>
            <a:r>
              <a:rPr lang="en-GB" dirty="0"/>
              <a:t>=1000/CPUs=4 </a:t>
            </a:r>
            <a:r>
              <a:rPr lang="en-GB" dirty="0" err="1"/>
              <a:t>RealMemory</a:t>
            </a:r>
            <a:r>
              <a:rPr lang="en-GB" dirty="0"/>
              <a:t>=4000/' </a:t>
            </a:r>
            <a:r>
              <a:rPr lang="en-GB" dirty="0" err="1"/>
              <a:t>slurm</a:t>
            </a:r>
            <a:r>
              <a:rPr lang="en-GB" dirty="0"/>
              <a:t>/</a:t>
            </a:r>
            <a:r>
              <a:rPr lang="en-GB" dirty="0" err="1"/>
              <a:t>slurm.conf</a:t>
            </a:r>
            <a:endParaRPr lang="en-GB" dirty="0"/>
          </a:p>
        </p:txBody>
      </p:sp>
      <p:sp>
        <p:nvSpPr>
          <p:cNvPr id="4" name="Content Placeholder 2">
            <a:extLst>
              <a:ext uri="{FF2B5EF4-FFF2-40B4-BE49-F238E27FC236}">
                <a16:creationId xmlns:a16="http://schemas.microsoft.com/office/drawing/2014/main" id="{7A443210-B4D6-79BC-EE41-27D37CFE76D8}"/>
              </a:ext>
            </a:extLst>
          </p:cNvPr>
          <p:cNvSpPr txBox="1">
            <a:spLocks/>
          </p:cNvSpPr>
          <p:nvPr/>
        </p:nvSpPr>
        <p:spPr>
          <a:xfrm>
            <a:off x="838200" y="1304067"/>
            <a:ext cx="10515600" cy="844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p:txBody>
      </p:sp>
    </p:spTree>
    <p:extLst>
      <p:ext uri="{BB962C8B-B14F-4D97-AF65-F5344CB8AC3E}">
        <p14:creationId xmlns:p14="http://schemas.microsoft.com/office/powerpoint/2010/main" val="1592293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D298-549D-BC83-E82F-405EB4F03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18BC3-84E0-D44D-5CF9-E22253C740B5}"/>
              </a:ext>
            </a:extLst>
          </p:cNvPr>
          <p:cNvSpPr>
            <a:spLocks noGrp="1"/>
          </p:cNvSpPr>
          <p:nvPr>
            <p:ph type="title"/>
          </p:nvPr>
        </p:nvSpPr>
        <p:spPr/>
        <p:txBody>
          <a:bodyPr/>
          <a:lstStyle/>
          <a:p>
            <a:r>
              <a:rPr lang="en-GB" dirty="0"/>
              <a:t>Local HPC installation (IV)</a:t>
            </a:r>
          </a:p>
        </p:txBody>
      </p:sp>
      <p:sp>
        <p:nvSpPr>
          <p:cNvPr id="3" name="Content Placeholder 2">
            <a:extLst>
              <a:ext uri="{FF2B5EF4-FFF2-40B4-BE49-F238E27FC236}">
                <a16:creationId xmlns:a16="http://schemas.microsoft.com/office/drawing/2014/main" id="{1F772C4F-B54E-3A39-4CD5-D138F9708546}"/>
              </a:ext>
            </a:extLst>
          </p:cNvPr>
          <p:cNvSpPr>
            <a:spLocks noGrp="1"/>
          </p:cNvSpPr>
          <p:nvPr>
            <p:ph idx="1"/>
          </p:nvPr>
        </p:nvSpPr>
        <p:spPr>
          <a:xfrm>
            <a:off x="838200" y="1746027"/>
            <a:ext cx="10866120" cy="3639789"/>
          </a:xfrm>
        </p:spPr>
        <p:txBody>
          <a:bodyPr>
            <a:normAutofit fontScale="92500" lnSpcReduction="20000"/>
          </a:bodyPr>
          <a:lstStyle/>
          <a:p>
            <a:pPr marL="0" indent="0">
              <a:buNone/>
            </a:pPr>
            <a:r>
              <a:rPr lang="en-GB" dirty="0"/>
              <a:t>$ cd</a:t>
            </a:r>
          </a:p>
          <a:p>
            <a:pPr marL="0" indent="0">
              <a:buNone/>
            </a:pPr>
            <a:r>
              <a:rPr lang="en-GB" dirty="0"/>
              <a:t>$ cd </a:t>
            </a:r>
            <a:r>
              <a:rPr lang="en-GB" dirty="0" err="1"/>
              <a:t>hpc</a:t>
            </a:r>
            <a:r>
              <a:rPr lang="en-GB" dirty="0"/>
              <a:t>-toolset-tutorial</a:t>
            </a:r>
          </a:p>
          <a:p>
            <a:pPr marL="0" indent="0">
              <a:buNone/>
            </a:pPr>
            <a:r>
              <a:rPr lang="en-GB" dirty="0"/>
              <a:t>$ git status</a:t>
            </a:r>
          </a:p>
          <a:p>
            <a:pPr marL="0" indent="0">
              <a:buNone/>
            </a:pPr>
            <a:r>
              <a:rPr lang="en-GB" dirty="0"/>
              <a:t>	modified:   .env</a:t>
            </a:r>
          </a:p>
          <a:p>
            <a:pPr marL="0" indent="0">
              <a:buNone/>
            </a:pPr>
            <a:r>
              <a:rPr lang="en-GB" dirty="0"/>
              <a:t>        	modified:   base/</a:t>
            </a:r>
            <a:r>
              <a:rPr lang="en-GB" dirty="0" err="1"/>
              <a:t>base.config</a:t>
            </a:r>
            <a:endParaRPr lang="en-GB" dirty="0"/>
          </a:p>
          <a:p>
            <a:pPr marL="0" indent="0">
              <a:buNone/>
            </a:pPr>
            <a:r>
              <a:rPr lang="en-GB" dirty="0"/>
              <a:t>        	modified:   </a:t>
            </a:r>
            <a:r>
              <a:rPr lang="en-GB" dirty="0" err="1"/>
              <a:t>ldap</a:t>
            </a:r>
            <a:r>
              <a:rPr lang="en-GB" dirty="0"/>
              <a:t>/</a:t>
            </a:r>
            <a:r>
              <a:rPr lang="en-GB" dirty="0" err="1"/>
              <a:t>base.config</a:t>
            </a:r>
            <a:endParaRPr lang="en-GB" dirty="0"/>
          </a:p>
          <a:p>
            <a:pPr marL="0" indent="0">
              <a:buNone/>
            </a:pPr>
            <a:r>
              <a:rPr lang="en-GB" dirty="0"/>
              <a:t>        	modified:   ldap/install.sh</a:t>
            </a:r>
          </a:p>
          <a:p>
            <a:pPr marL="0" indent="0">
              <a:buNone/>
            </a:pPr>
            <a:r>
              <a:rPr lang="en-GB" dirty="0"/>
              <a:t>        	modified:   slurm/install.sh</a:t>
            </a:r>
          </a:p>
          <a:p>
            <a:pPr marL="0" indent="0">
              <a:buNone/>
            </a:pPr>
            <a:r>
              <a:rPr lang="en-GB" dirty="0"/>
              <a:t>        	modified:   </a:t>
            </a:r>
            <a:r>
              <a:rPr lang="en-GB" dirty="0" err="1"/>
              <a:t>slurm</a:t>
            </a:r>
            <a:r>
              <a:rPr lang="en-GB" dirty="0"/>
              <a:t>/</a:t>
            </a:r>
            <a:r>
              <a:rPr lang="en-GB" dirty="0" err="1"/>
              <a:t>slurm.conf</a:t>
            </a:r>
            <a:endParaRPr lang="en-GB" dirty="0"/>
          </a:p>
        </p:txBody>
      </p:sp>
      <p:sp>
        <p:nvSpPr>
          <p:cNvPr id="4" name="Content Placeholder 2">
            <a:extLst>
              <a:ext uri="{FF2B5EF4-FFF2-40B4-BE49-F238E27FC236}">
                <a16:creationId xmlns:a16="http://schemas.microsoft.com/office/drawing/2014/main" id="{FA203EE6-188D-19B6-6B2F-705186B3A646}"/>
              </a:ext>
            </a:extLst>
          </p:cNvPr>
          <p:cNvSpPr txBox="1">
            <a:spLocks/>
          </p:cNvSpPr>
          <p:nvPr/>
        </p:nvSpPr>
        <p:spPr>
          <a:xfrm>
            <a:off x="838200" y="1304067"/>
            <a:ext cx="10515600" cy="844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p:txBody>
      </p:sp>
    </p:spTree>
    <p:extLst>
      <p:ext uri="{BB962C8B-B14F-4D97-AF65-F5344CB8AC3E}">
        <p14:creationId xmlns:p14="http://schemas.microsoft.com/office/powerpoint/2010/main" val="37999433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6995-38B1-5CF1-BD4F-C58EB7F87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80E46-4DED-20A7-0E47-2D80B941FB3F}"/>
              </a:ext>
            </a:extLst>
          </p:cNvPr>
          <p:cNvSpPr>
            <a:spLocks noGrp="1"/>
          </p:cNvSpPr>
          <p:nvPr>
            <p:ph type="title"/>
          </p:nvPr>
        </p:nvSpPr>
        <p:spPr/>
        <p:txBody>
          <a:bodyPr/>
          <a:lstStyle/>
          <a:p>
            <a:r>
              <a:rPr lang="en-GB" dirty="0"/>
              <a:t>Local HPC installation (V)</a:t>
            </a:r>
          </a:p>
        </p:txBody>
      </p:sp>
      <p:sp>
        <p:nvSpPr>
          <p:cNvPr id="3" name="Content Placeholder 2">
            <a:extLst>
              <a:ext uri="{FF2B5EF4-FFF2-40B4-BE49-F238E27FC236}">
                <a16:creationId xmlns:a16="http://schemas.microsoft.com/office/drawing/2014/main" id="{F1AF4352-FA0D-61B0-D138-8C5688FDAF6C}"/>
              </a:ext>
            </a:extLst>
          </p:cNvPr>
          <p:cNvSpPr>
            <a:spLocks noGrp="1"/>
          </p:cNvSpPr>
          <p:nvPr>
            <p:ph idx="1"/>
          </p:nvPr>
        </p:nvSpPr>
        <p:spPr>
          <a:xfrm>
            <a:off x="838200" y="1746027"/>
            <a:ext cx="10866120" cy="2012157"/>
          </a:xfrm>
        </p:spPr>
        <p:txBody>
          <a:bodyPr>
            <a:normAutofit/>
          </a:bodyPr>
          <a:lstStyle/>
          <a:p>
            <a:pPr marL="0" indent="0">
              <a:buNone/>
            </a:pPr>
            <a:r>
              <a:rPr lang="en-GB" dirty="0"/>
              <a:t>$ cd</a:t>
            </a:r>
          </a:p>
          <a:p>
            <a:pPr marL="0" indent="0">
              <a:buNone/>
            </a:pPr>
            <a:r>
              <a:rPr lang="en-GB" dirty="0"/>
              <a:t>$ cd </a:t>
            </a:r>
            <a:r>
              <a:rPr lang="en-GB" dirty="0" err="1"/>
              <a:t>hpc</a:t>
            </a:r>
            <a:r>
              <a:rPr lang="en-GB" dirty="0"/>
              <a:t>-toolset-tutorial</a:t>
            </a:r>
          </a:p>
          <a:p>
            <a:pPr marL="0" indent="0">
              <a:buNone/>
            </a:pPr>
            <a:r>
              <a:rPr lang="en-GB" dirty="0"/>
              <a:t>$ docker compose pull		</a:t>
            </a:r>
            <a:r>
              <a:rPr lang="en-GB" dirty="0">
                <a:sym typeface="Wingdings" panose="05000000000000000000" pitchFamily="2" charset="2"/>
              </a:rPr>
              <a:t>  Wait for 4-8 minutes</a:t>
            </a:r>
          </a:p>
          <a:p>
            <a:pPr marL="0" indent="0">
              <a:buNone/>
            </a:pPr>
            <a:r>
              <a:rPr lang="en-GB" dirty="0">
                <a:sym typeface="Wingdings" panose="05000000000000000000" pitchFamily="2" charset="2"/>
              </a:rPr>
              <a:t>$ docker image ls</a:t>
            </a:r>
          </a:p>
          <a:p>
            <a:pPr marL="0" indent="0">
              <a:buNone/>
            </a:pPr>
            <a:endParaRPr lang="en-GB" dirty="0"/>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678987E7-A4A1-16C9-A0C8-F4488D57D835}"/>
              </a:ext>
            </a:extLst>
          </p:cNvPr>
          <p:cNvSpPr txBox="1">
            <a:spLocks/>
          </p:cNvSpPr>
          <p:nvPr/>
        </p:nvSpPr>
        <p:spPr>
          <a:xfrm>
            <a:off x="838200" y="1304067"/>
            <a:ext cx="10515600" cy="844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p:txBody>
      </p:sp>
      <p:sp>
        <p:nvSpPr>
          <p:cNvPr id="5" name="TextBox 4">
            <a:extLst>
              <a:ext uri="{FF2B5EF4-FFF2-40B4-BE49-F238E27FC236}">
                <a16:creationId xmlns:a16="http://schemas.microsoft.com/office/drawing/2014/main" id="{718A0CBF-5C87-C470-27DA-C707BEC6631B}"/>
              </a:ext>
            </a:extLst>
          </p:cNvPr>
          <p:cNvSpPr txBox="1"/>
          <p:nvPr/>
        </p:nvSpPr>
        <p:spPr>
          <a:xfrm>
            <a:off x="1019556" y="3758184"/>
            <a:ext cx="9834372" cy="2585323"/>
          </a:xfrm>
          <a:prstGeom prst="rect">
            <a:avLst/>
          </a:prstGeom>
          <a:noFill/>
        </p:spPr>
        <p:txBody>
          <a:bodyPr wrap="square" rtlCol="0">
            <a:spAutoFit/>
          </a:bodyPr>
          <a:lstStyle/>
          <a:p>
            <a:r>
              <a:rPr lang="en-GB" dirty="0"/>
              <a:t>REPOSITORY    	TAG                 		IMAGE ID       	CREATED        	SIZE</a:t>
            </a:r>
          </a:p>
          <a:p>
            <a:r>
              <a:rPr lang="en-GB" dirty="0"/>
              <a:t>mongo         	7.0                 		ad5e46b29e1a   	5 weeks ago    	834MB</a:t>
            </a:r>
          </a:p>
          <a:p>
            <a:r>
              <a:rPr lang="en-GB" dirty="0" err="1"/>
              <a:t>ubccr</a:t>
            </a:r>
            <a:r>
              <a:rPr lang="en-GB" dirty="0"/>
              <a:t>/</a:t>
            </a:r>
            <a:r>
              <a:rPr lang="en-GB" dirty="0" err="1"/>
              <a:t>hpcts</a:t>
            </a:r>
            <a:r>
              <a:rPr lang="en-GB" dirty="0"/>
              <a:t>   	xdmod-2025.02       		2d401aacef1e   	8 months ago   	6.3GB</a:t>
            </a:r>
          </a:p>
          <a:p>
            <a:r>
              <a:rPr lang="en-GB" dirty="0" err="1"/>
              <a:t>ubccr</a:t>
            </a:r>
            <a:r>
              <a:rPr lang="en-GB" dirty="0"/>
              <a:t>/</a:t>
            </a:r>
            <a:r>
              <a:rPr lang="en-GB" dirty="0" err="1"/>
              <a:t>hpcts</a:t>
            </a:r>
            <a:r>
              <a:rPr lang="en-GB" dirty="0"/>
              <a:t>   	ondemand-2025.02    	c94231f9a0cb   	8 months ago   	5.96GB</a:t>
            </a:r>
          </a:p>
          <a:p>
            <a:r>
              <a:rPr lang="en-GB" dirty="0" err="1"/>
              <a:t>ubccr</a:t>
            </a:r>
            <a:r>
              <a:rPr lang="en-GB" dirty="0"/>
              <a:t>/</a:t>
            </a:r>
            <a:r>
              <a:rPr lang="en-GB" dirty="0" err="1"/>
              <a:t>hpcts</a:t>
            </a:r>
            <a:r>
              <a:rPr lang="en-GB" dirty="0"/>
              <a:t>   	coldfront-2025.02   	abffc25bc4ff   	8 months ago   	5.15GB</a:t>
            </a:r>
          </a:p>
          <a:p>
            <a:r>
              <a:rPr lang="en-GB" dirty="0" err="1"/>
              <a:t>ubccr</a:t>
            </a:r>
            <a:r>
              <a:rPr lang="en-GB" dirty="0"/>
              <a:t>/</a:t>
            </a:r>
            <a:r>
              <a:rPr lang="en-GB" dirty="0" err="1"/>
              <a:t>hpcts</a:t>
            </a:r>
            <a:r>
              <a:rPr lang="en-GB" dirty="0"/>
              <a:t>   	slurm-2025.02       		324f0ab493cd   	8 months ago   	4.87GB</a:t>
            </a:r>
          </a:p>
          <a:p>
            <a:r>
              <a:rPr lang="en-GB" dirty="0" err="1"/>
              <a:t>ubccr</a:t>
            </a:r>
            <a:r>
              <a:rPr lang="en-GB" dirty="0"/>
              <a:t>/</a:t>
            </a:r>
            <a:r>
              <a:rPr lang="en-GB" dirty="0" err="1"/>
              <a:t>hpcts</a:t>
            </a:r>
            <a:r>
              <a:rPr lang="en-GB" dirty="0"/>
              <a:t>   	base-2025.02        		f324d0d0496f   	9 months ago   	426MB</a:t>
            </a:r>
          </a:p>
          <a:p>
            <a:r>
              <a:rPr lang="en-GB" dirty="0" err="1"/>
              <a:t>ubccr</a:t>
            </a:r>
            <a:r>
              <a:rPr lang="en-GB" dirty="0"/>
              <a:t>/</a:t>
            </a:r>
            <a:r>
              <a:rPr lang="en-GB" dirty="0" err="1"/>
              <a:t>hpcts</a:t>
            </a:r>
            <a:r>
              <a:rPr lang="en-GB" dirty="0"/>
              <a:t>   	ldap-2025.02        		69bc15680160   	9 months ago   	257MB</a:t>
            </a:r>
          </a:p>
          <a:p>
            <a:r>
              <a:rPr lang="en-GB" dirty="0" err="1"/>
              <a:t>mariadb</a:t>
            </a:r>
            <a:r>
              <a:rPr lang="en-GB" dirty="0"/>
              <a:t>       	10.11.11            		ba7defb864a8   	9 months ago   	326MB</a:t>
            </a:r>
          </a:p>
        </p:txBody>
      </p:sp>
    </p:spTree>
    <p:extLst>
      <p:ext uri="{BB962C8B-B14F-4D97-AF65-F5344CB8AC3E}">
        <p14:creationId xmlns:p14="http://schemas.microsoft.com/office/powerpoint/2010/main" val="4488281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10DCA-8E07-AD26-CE40-4575CE6D2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ACB55-27EC-F659-FA66-AA9421D6D698}"/>
              </a:ext>
            </a:extLst>
          </p:cNvPr>
          <p:cNvSpPr>
            <a:spLocks noGrp="1"/>
          </p:cNvSpPr>
          <p:nvPr>
            <p:ph type="title"/>
          </p:nvPr>
        </p:nvSpPr>
        <p:spPr/>
        <p:txBody>
          <a:bodyPr/>
          <a:lstStyle/>
          <a:p>
            <a:r>
              <a:rPr lang="en-GB" dirty="0"/>
              <a:t>Local HPC installation (VI)</a:t>
            </a:r>
          </a:p>
        </p:txBody>
      </p:sp>
      <p:sp>
        <p:nvSpPr>
          <p:cNvPr id="3" name="Content Placeholder 2">
            <a:extLst>
              <a:ext uri="{FF2B5EF4-FFF2-40B4-BE49-F238E27FC236}">
                <a16:creationId xmlns:a16="http://schemas.microsoft.com/office/drawing/2014/main" id="{02E20D3C-DFDC-1D40-A195-446E12028D03}"/>
              </a:ext>
            </a:extLst>
          </p:cNvPr>
          <p:cNvSpPr>
            <a:spLocks noGrp="1"/>
          </p:cNvSpPr>
          <p:nvPr>
            <p:ph idx="1"/>
          </p:nvPr>
        </p:nvSpPr>
        <p:spPr>
          <a:xfrm>
            <a:off x="838200" y="1746027"/>
            <a:ext cx="10866120" cy="2131029"/>
          </a:xfrm>
        </p:spPr>
        <p:txBody>
          <a:bodyPr>
            <a:normAutofit fontScale="92500" lnSpcReduction="20000"/>
          </a:bodyPr>
          <a:lstStyle/>
          <a:p>
            <a:pPr marL="0" indent="0">
              <a:buNone/>
            </a:pPr>
            <a:r>
              <a:rPr lang="en-GB" dirty="0"/>
              <a:t>$ cd &amp;&amp; cd </a:t>
            </a:r>
            <a:r>
              <a:rPr lang="en-GB" dirty="0" err="1"/>
              <a:t>hpc</a:t>
            </a:r>
            <a:r>
              <a:rPr lang="en-GB" dirty="0"/>
              <a:t>-toolset-tutorial</a:t>
            </a:r>
          </a:p>
          <a:p>
            <a:pPr marL="0" indent="0">
              <a:buNone/>
            </a:pPr>
            <a:r>
              <a:rPr lang="en-GB" dirty="0">
                <a:sym typeface="Wingdings" panose="05000000000000000000" pitchFamily="2" charset="2"/>
              </a:rPr>
              <a:t>$ docker compose build --no-cache base</a:t>
            </a:r>
          </a:p>
          <a:p>
            <a:pPr marL="0" indent="0">
              <a:buNone/>
            </a:pPr>
            <a:r>
              <a:rPr lang="en-GB" dirty="0">
                <a:sym typeface="Wingdings" panose="05000000000000000000" pitchFamily="2" charset="2"/>
              </a:rPr>
              <a:t>$ docker compose build --no-cache --parallel </a:t>
            </a:r>
            <a:r>
              <a:rPr lang="en-GB" dirty="0" err="1">
                <a:sym typeface="Wingdings" panose="05000000000000000000" pitchFamily="2" charset="2"/>
              </a:rPr>
              <a:t>ldap</a:t>
            </a:r>
            <a:r>
              <a:rPr lang="en-GB" dirty="0">
                <a:sym typeface="Wingdings" panose="05000000000000000000" pitchFamily="2" charset="2"/>
              </a:rPr>
              <a:t> </a:t>
            </a:r>
            <a:r>
              <a:rPr lang="en-GB" dirty="0" err="1">
                <a:sym typeface="Wingdings" panose="05000000000000000000" pitchFamily="2" charset="2"/>
              </a:rPr>
              <a:t>slurmdbd</a:t>
            </a:r>
            <a:endParaRPr lang="en-GB" dirty="0">
              <a:sym typeface="Wingdings" panose="05000000000000000000" pitchFamily="2" charset="2"/>
            </a:endParaRPr>
          </a:p>
          <a:p>
            <a:pPr marL="0" indent="0">
              <a:buNone/>
            </a:pPr>
            <a:r>
              <a:rPr lang="en-GB" dirty="0">
                <a:sym typeface="Wingdings" panose="05000000000000000000" pitchFamily="2" charset="2"/>
              </a:rPr>
              <a:t>(This will take ~12 minutes)</a:t>
            </a:r>
          </a:p>
          <a:p>
            <a:pPr marL="0" indent="0">
              <a:buNone/>
            </a:pPr>
            <a:r>
              <a:rPr lang="en-GB" dirty="0">
                <a:sym typeface="Wingdings" panose="05000000000000000000" pitchFamily="2" charset="2"/>
              </a:rPr>
              <a:t>$ docker image ls -a</a:t>
            </a:r>
            <a:endParaRPr lang="en-GB" dirty="0"/>
          </a:p>
          <a:p>
            <a:pPr marL="0" indent="0">
              <a:buNone/>
            </a:pPr>
            <a:endParaRPr lang="en-GB" dirty="0"/>
          </a:p>
          <a:p>
            <a:pPr marL="0" indent="0">
              <a:buNone/>
            </a:pPr>
            <a:endParaRPr lang="en-GB" dirty="0"/>
          </a:p>
        </p:txBody>
      </p:sp>
      <p:sp>
        <p:nvSpPr>
          <p:cNvPr id="4" name="Content Placeholder 2">
            <a:extLst>
              <a:ext uri="{FF2B5EF4-FFF2-40B4-BE49-F238E27FC236}">
                <a16:creationId xmlns:a16="http://schemas.microsoft.com/office/drawing/2014/main" id="{D33D1E7C-1186-0A40-BBC2-DF75A1E3CA3F}"/>
              </a:ext>
            </a:extLst>
          </p:cNvPr>
          <p:cNvSpPr txBox="1">
            <a:spLocks/>
          </p:cNvSpPr>
          <p:nvPr/>
        </p:nvSpPr>
        <p:spPr>
          <a:xfrm>
            <a:off x="838200" y="1304067"/>
            <a:ext cx="10515600" cy="844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p:txBody>
      </p:sp>
      <p:sp>
        <p:nvSpPr>
          <p:cNvPr id="7" name="TextBox 6">
            <a:extLst>
              <a:ext uri="{FF2B5EF4-FFF2-40B4-BE49-F238E27FC236}">
                <a16:creationId xmlns:a16="http://schemas.microsoft.com/office/drawing/2014/main" id="{E1A36C5B-63FD-B552-D796-2CF5B065997B}"/>
              </a:ext>
            </a:extLst>
          </p:cNvPr>
          <p:cNvSpPr txBox="1"/>
          <p:nvPr/>
        </p:nvSpPr>
        <p:spPr>
          <a:xfrm>
            <a:off x="941832" y="3666744"/>
            <a:ext cx="9601200" cy="3046988"/>
          </a:xfrm>
          <a:prstGeom prst="rect">
            <a:avLst/>
          </a:prstGeom>
          <a:noFill/>
        </p:spPr>
        <p:txBody>
          <a:bodyPr wrap="square" rtlCol="0">
            <a:spAutoFit/>
          </a:bodyPr>
          <a:lstStyle/>
          <a:p>
            <a:r>
              <a:rPr lang="en-GB" sz="1600" dirty="0"/>
              <a:t>REPOSITORY    	TAG                 	IMAGE ID       	CREATED          	SIZE</a:t>
            </a:r>
          </a:p>
          <a:p>
            <a:r>
              <a:rPr lang="en-GB" sz="1600" dirty="0" err="1"/>
              <a:t>ubccr</a:t>
            </a:r>
            <a:r>
              <a:rPr lang="en-GB" sz="1600" dirty="0"/>
              <a:t>/</a:t>
            </a:r>
            <a:r>
              <a:rPr lang="en-GB" sz="1600" dirty="0" err="1"/>
              <a:t>hpcts</a:t>
            </a:r>
            <a:r>
              <a:rPr lang="en-GB" sz="1600" dirty="0"/>
              <a:t>   	slurm-2025.02       	27a48a4786b9   	30 seconds ago   	5.19GB</a:t>
            </a:r>
          </a:p>
          <a:p>
            <a:r>
              <a:rPr lang="en-GB" sz="1600" dirty="0" err="1"/>
              <a:t>ubccr</a:t>
            </a:r>
            <a:r>
              <a:rPr lang="en-GB" sz="1600" dirty="0"/>
              <a:t>/</a:t>
            </a:r>
            <a:r>
              <a:rPr lang="en-GB" sz="1600" dirty="0" err="1"/>
              <a:t>hpcts</a:t>
            </a:r>
            <a:r>
              <a:rPr lang="en-GB" sz="1600" dirty="0"/>
              <a:t>   	base-2025.02        	ed27f8089460   	24 minutes ago   	426MB</a:t>
            </a:r>
          </a:p>
          <a:p>
            <a:r>
              <a:rPr lang="en-GB" sz="1600" dirty="0" err="1"/>
              <a:t>ubccr</a:t>
            </a:r>
            <a:r>
              <a:rPr lang="en-GB" sz="1600" dirty="0"/>
              <a:t>/</a:t>
            </a:r>
            <a:r>
              <a:rPr lang="en-GB" sz="1600" dirty="0" err="1"/>
              <a:t>hpcts</a:t>
            </a:r>
            <a:r>
              <a:rPr lang="en-GB" sz="1600" dirty="0"/>
              <a:t>   	ldap-2025.02        	865f85ba44fe   	25 minutes ago   	257MB</a:t>
            </a:r>
          </a:p>
          <a:p>
            <a:r>
              <a:rPr lang="en-GB" sz="1600" dirty="0"/>
              <a:t>mongo         	7.0                 	ad5e46b29e1a   	5 weeks ago      	834MB</a:t>
            </a:r>
          </a:p>
          <a:p>
            <a:r>
              <a:rPr lang="en-GB" sz="1600" dirty="0" err="1"/>
              <a:t>ubccr</a:t>
            </a:r>
            <a:r>
              <a:rPr lang="en-GB" sz="1600" dirty="0"/>
              <a:t>/</a:t>
            </a:r>
            <a:r>
              <a:rPr lang="en-GB" sz="1600" dirty="0" err="1"/>
              <a:t>hpcts</a:t>
            </a:r>
            <a:r>
              <a:rPr lang="en-GB" sz="1600" dirty="0"/>
              <a:t>   	xdmod-2025.02       	2d401aacef1e   	8 months ago     	6.3GB</a:t>
            </a:r>
          </a:p>
          <a:p>
            <a:r>
              <a:rPr lang="en-GB" sz="1600" dirty="0" err="1"/>
              <a:t>ubccr</a:t>
            </a:r>
            <a:r>
              <a:rPr lang="en-GB" sz="1600" dirty="0"/>
              <a:t>/</a:t>
            </a:r>
            <a:r>
              <a:rPr lang="en-GB" sz="1600" dirty="0" err="1"/>
              <a:t>hpcts</a:t>
            </a:r>
            <a:r>
              <a:rPr lang="en-GB" sz="1600" dirty="0"/>
              <a:t>   	ondemand-2025.02 	c94231f9a0cb   	8 months ago     	5.96GB</a:t>
            </a:r>
          </a:p>
          <a:p>
            <a:r>
              <a:rPr lang="en-GB" sz="1600" dirty="0" err="1"/>
              <a:t>ubccr</a:t>
            </a:r>
            <a:r>
              <a:rPr lang="en-GB" sz="1600" dirty="0"/>
              <a:t>/</a:t>
            </a:r>
            <a:r>
              <a:rPr lang="en-GB" sz="1600" dirty="0" err="1"/>
              <a:t>hpcts</a:t>
            </a:r>
            <a:r>
              <a:rPr lang="en-GB" sz="1600" dirty="0"/>
              <a:t>   	coldfront-2025.02   	abffc25bc4ff   	8 months ago     	5.15GB</a:t>
            </a:r>
          </a:p>
          <a:p>
            <a:r>
              <a:rPr lang="en-GB" sz="1600" b="1" dirty="0" err="1">
                <a:solidFill>
                  <a:srgbClr val="FF0000"/>
                </a:solidFill>
              </a:rPr>
              <a:t>ubccr</a:t>
            </a:r>
            <a:r>
              <a:rPr lang="en-GB" sz="1600" b="1" dirty="0">
                <a:solidFill>
                  <a:srgbClr val="FF0000"/>
                </a:solidFill>
              </a:rPr>
              <a:t>/</a:t>
            </a:r>
            <a:r>
              <a:rPr lang="en-GB" sz="1600" b="1" dirty="0" err="1">
                <a:solidFill>
                  <a:srgbClr val="FF0000"/>
                </a:solidFill>
              </a:rPr>
              <a:t>hpcts</a:t>
            </a:r>
            <a:r>
              <a:rPr lang="en-GB" sz="1600" b="1" dirty="0">
                <a:solidFill>
                  <a:srgbClr val="FF0000"/>
                </a:solidFill>
              </a:rPr>
              <a:t>   	&lt;none&gt;              	324f0ab493cd   	8 months ago     	4.87GB</a:t>
            </a:r>
          </a:p>
          <a:p>
            <a:r>
              <a:rPr lang="en-GB" sz="1600" b="1" dirty="0" err="1">
                <a:solidFill>
                  <a:srgbClr val="FF0000"/>
                </a:solidFill>
              </a:rPr>
              <a:t>ubccr</a:t>
            </a:r>
            <a:r>
              <a:rPr lang="en-GB" sz="1600" b="1" dirty="0">
                <a:solidFill>
                  <a:srgbClr val="FF0000"/>
                </a:solidFill>
              </a:rPr>
              <a:t>/</a:t>
            </a:r>
            <a:r>
              <a:rPr lang="en-GB" sz="1600" b="1" dirty="0" err="1">
                <a:solidFill>
                  <a:srgbClr val="FF0000"/>
                </a:solidFill>
              </a:rPr>
              <a:t>hpcts</a:t>
            </a:r>
            <a:r>
              <a:rPr lang="en-GB" sz="1600" b="1" dirty="0">
                <a:solidFill>
                  <a:srgbClr val="FF0000"/>
                </a:solidFill>
              </a:rPr>
              <a:t>   	&lt;none&gt;              	f324d0d0496f   	9 months ago     	426MB</a:t>
            </a:r>
          </a:p>
          <a:p>
            <a:r>
              <a:rPr lang="en-GB" sz="1600" b="1" dirty="0" err="1">
                <a:solidFill>
                  <a:srgbClr val="FF0000"/>
                </a:solidFill>
              </a:rPr>
              <a:t>ubccr</a:t>
            </a:r>
            <a:r>
              <a:rPr lang="en-GB" sz="1600" b="1" dirty="0">
                <a:solidFill>
                  <a:srgbClr val="FF0000"/>
                </a:solidFill>
              </a:rPr>
              <a:t>/</a:t>
            </a:r>
            <a:r>
              <a:rPr lang="en-GB" sz="1600" b="1" dirty="0" err="1">
                <a:solidFill>
                  <a:srgbClr val="FF0000"/>
                </a:solidFill>
              </a:rPr>
              <a:t>hpcts</a:t>
            </a:r>
            <a:r>
              <a:rPr lang="en-GB" sz="1600" b="1" dirty="0">
                <a:solidFill>
                  <a:srgbClr val="FF0000"/>
                </a:solidFill>
              </a:rPr>
              <a:t>   	&lt;none&gt;              	69bc15680160   	9 months ago     	257MB</a:t>
            </a:r>
          </a:p>
          <a:p>
            <a:r>
              <a:rPr lang="en-GB" sz="1600" dirty="0" err="1"/>
              <a:t>mariadb</a:t>
            </a:r>
            <a:r>
              <a:rPr lang="en-GB" sz="1600" dirty="0"/>
              <a:t>       	10.11.11            	ba7defb864a8   	9 months ago     	326MB</a:t>
            </a:r>
          </a:p>
        </p:txBody>
      </p:sp>
    </p:spTree>
    <p:extLst>
      <p:ext uri="{BB962C8B-B14F-4D97-AF65-F5344CB8AC3E}">
        <p14:creationId xmlns:p14="http://schemas.microsoft.com/office/powerpoint/2010/main" val="1220841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7F68-A9F1-A6F6-60B3-938036215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995A3-2238-F0CC-6219-867F719D4E86}"/>
              </a:ext>
            </a:extLst>
          </p:cNvPr>
          <p:cNvSpPr>
            <a:spLocks noGrp="1"/>
          </p:cNvSpPr>
          <p:nvPr>
            <p:ph type="title"/>
          </p:nvPr>
        </p:nvSpPr>
        <p:spPr/>
        <p:txBody>
          <a:bodyPr/>
          <a:lstStyle/>
          <a:p>
            <a:r>
              <a:rPr lang="en-GB" dirty="0"/>
              <a:t>Local HPC installation (VII)</a:t>
            </a:r>
          </a:p>
        </p:txBody>
      </p:sp>
      <p:sp>
        <p:nvSpPr>
          <p:cNvPr id="3" name="Content Placeholder 2">
            <a:extLst>
              <a:ext uri="{FF2B5EF4-FFF2-40B4-BE49-F238E27FC236}">
                <a16:creationId xmlns:a16="http://schemas.microsoft.com/office/drawing/2014/main" id="{B9290DD2-75F7-B71A-9922-060CDD2785A2}"/>
              </a:ext>
            </a:extLst>
          </p:cNvPr>
          <p:cNvSpPr>
            <a:spLocks noGrp="1"/>
          </p:cNvSpPr>
          <p:nvPr>
            <p:ph idx="1"/>
          </p:nvPr>
        </p:nvSpPr>
        <p:spPr>
          <a:xfrm>
            <a:off x="838200" y="1746027"/>
            <a:ext cx="10866120" cy="2039589"/>
          </a:xfrm>
        </p:spPr>
        <p:txBody>
          <a:bodyPr>
            <a:normAutofit/>
          </a:bodyPr>
          <a:lstStyle/>
          <a:p>
            <a:pPr marL="0" indent="0">
              <a:buNone/>
            </a:pPr>
            <a:r>
              <a:rPr lang="en-GB" dirty="0"/>
              <a:t>$ cd</a:t>
            </a:r>
          </a:p>
          <a:p>
            <a:pPr marL="0" indent="0">
              <a:buNone/>
            </a:pPr>
            <a:r>
              <a:rPr lang="en-GB" dirty="0"/>
              <a:t>$ cd </a:t>
            </a:r>
            <a:r>
              <a:rPr lang="en-GB" dirty="0" err="1"/>
              <a:t>hpc</a:t>
            </a:r>
            <a:r>
              <a:rPr lang="en-GB" dirty="0"/>
              <a:t>-toolset-tutorial</a:t>
            </a:r>
          </a:p>
          <a:p>
            <a:pPr marL="0" indent="0">
              <a:buNone/>
            </a:pPr>
            <a:r>
              <a:rPr lang="en-GB" dirty="0">
                <a:sym typeface="Wingdings" panose="05000000000000000000" pitchFamily="2" charset="2"/>
              </a:rPr>
              <a:t>$ docker image rm </a:t>
            </a:r>
            <a:r>
              <a:rPr lang="en-GB" dirty="0">
                <a:solidFill>
                  <a:srgbClr val="FF0000"/>
                </a:solidFill>
              </a:rPr>
              <a:t>324f0ab493cd</a:t>
            </a:r>
            <a:r>
              <a:rPr lang="en-GB" b="1" dirty="0">
                <a:solidFill>
                  <a:srgbClr val="FF0000"/>
                </a:solidFill>
              </a:rPr>
              <a:t> </a:t>
            </a:r>
            <a:r>
              <a:rPr lang="en-GB" dirty="0">
                <a:solidFill>
                  <a:srgbClr val="FF0000"/>
                </a:solidFill>
              </a:rPr>
              <a:t>f324d0d0496f 69bc15680160</a:t>
            </a:r>
            <a:endParaRPr lang="en-GB" dirty="0"/>
          </a:p>
          <a:p>
            <a:pPr marL="0" indent="0">
              <a:buNone/>
            </a:pPr>
            <a:endParaRPr lang="en-GB" dirty="0"/>
          </a:p>
        </p:txBody>
      </p:sp>
      <p:sp>
        <p:nvSpPr>
          <p:cNvPr id="4" name="Content Placeholder 2">
            <a:extLst>
              <a:ext uri="{FF2B5EF4-FFF2-40B4-BE49-F238E27FC236}">
                <a16:creationId xmlns:a16="http://schemas.microsoft.com/office/drawing/2014/main" id="{269A4506-C8D8-2A30-501E-80CB5FDD1BCD}"/>
              </a:ext>
            </a:extLst>
          </p:cNvPr>
          <p:cNvSpPr txBox="1">
            <a:spLocks/>
          </p:cNvSpPr>
          <p:nvPr/>
        </p:nvSpPr>
        <p:spPr>
          <a:xfrm>
            <a:off x="838200" y="1304067"/>
            <a:ext cx="10515600" cy="844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p:txBody>
      </p:sp>
      <p:sp>
        <p:nvSpPr>
          <p:cNvPr id="5" name="Content Placeholder 2">
            <a:extLst>
              <a:ext uri="{FF2B5EF4-FFF2-40B4-BE49-F238E27FC236}">
                <a16:creationId xmlns:a16="http://schemas.microsoft.com/office/drawing/2014/main" id="{A3E1743B-8FB4-C25C-12DC-ABEB7DB28692}"/>
              </a:ext>
            </a:extLst>
          </p:cNvPr>
          <p:cNvSpPr txBox="1">
            <a:spLocks/>
          </p:cNvSpPr>
          <p:nvPr/>
        </p:nvSpPr>
        <p:spPr>
          <a:xfrm>
            <a:off x="838200" y="3561214"/>
            <a:ext cx="10515600" cy="121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To bring </a:t>
            </a:r>
            <a:r>
              <a:rPr lang="en-GB" b="1" dirty="0">
                <a:solidFill>
                  <a:srgbClr val="00B050"/>
                </a:solidFill>
              </a:rPr>
              <a:t>up</a:t>
            </a:r>
            <a:r>
              <a:rPr lang="en-GB" dirty="0"/>
              <a:t> the cluster:</a:t>
            </a:r>
          </a:p>
          <a:p>
            <a:pPr marL="0" indent="0">
              <a:buFont typeface="Arial" panose="020B0604020202020204" pitchFamily="34" charset="0"/>
              <a:buNone/>
            </a:pPr>
            <a:r>
              <a:rPr lang="en-GB" dirty="0"/>
              <a:t>$ docker compose up -d --no-build</a:t>
            </a:r>
          </a:p>
        </p:txBody>
      </p:sp>
      <p:sp>
        <p:nvSpPr>
          <p:cNvPr id="6" name="Content Placeholder 2">
            <a:extLst>
              <a:ext uri="{FF2B5EF4-FFF2-40B4-BE49-F238E27FC236}">
                <a16:creationId xmlns:a16="http://schemas.microsoft.com/office/drawing/2014/main" id="{140BA1AB-B23C-4BEC-9232-E4BA4EFC1635}"/>
              </a:ext>
            </a:extLst>
          </p:cNvPr>
          <p:cNvSpPr txBox="1">
            <a:spLocks/>
          </p:cNvSpPr>
          <p:nvPr/>
        </p:nvSpPr>
        <p:spPr>
          <a:xfrm>
            <a:off x="838200" y="5091957"/>
            <a:ext cx="10515600" cy="121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To bring </a:t>
            </a:r>
            <a:r>
              <a:rPr lang="en-GB" b="1" dirty="0">
                <a:solidFill>
                  <a:srgbClr val="FF0000"/>
                </a:solidFill>
              </a:rPr>
              <a:t>down</a:t>
            </a:r>
            <a:r>
              <a:rPr lang="en-GB" dirty="0"/>
              <a:t> the cluster:</a:t>
            </a:r>
          </a:p>
          <a:p>
            <a:pPr marL="0" indent="0">
              <a:buFont typeface="Arial" panose="020B0604020202020204" pitchFamily="34" charset="0"/>
              <a:buNone/>
            </a:pPr>
            <a:r>
              <a:rPr lang="en-GB" dirty="0"/>
              <a:t>$ docker compose down</a:t>
            </a:r>
          </a:p>
        </p:txBody>
      </p:sp>
    </p:spTree>
    <p:extLst>
      <p:ext uri="{BB962C8B-B14F-4D97-AF65-F5344CB8AC3E}">
        <p14:creationId xmlns:p14="http://schemas.microsoft.com/office/powerpoint/2010/main" val="30177880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01FAE-2E60-0F94-9BEC-6AFC411F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84E96-EB64-9870-F6F4-BE18A7F8A3B0}"/>
              </a:ext>
            </a:extLst>
          </p:cNvPr>
          <p:cNvSpPr>
            <a:spLocks noGrp="1"/>
          </p:cNvSpPr>
          <p:nvPr>
            <p:ph type="title"/>
          </p:nvPr>
        </p:nvSpPr>
        <p:spPr/>
        <p:txBody>
          <a:bodyPr/>
          <a:lstStyle/>
          <a:p>
            <a:r>
              <a:rPr lang="en-GB" dirty="0"/>
              <a:t>Local HPC installation (VIII)</a:t>
            </a:r>
          </a:p>
        </p:txBody>
      </p:sp>
      <p:sp>
        <p:nvSpPr>
          <p:cNvPr id="8" name="Content Placeholder 2">
            <a:extLst>
              <a:ext uri="{FF2B5EF4-FFF2-40B4-BE49-F238E27FC236}">
                <a16:creationId xmlns:a16="http://schemas.microsoft.com/office/drawing/2014/main" id="{463BC182-347A-B501-60FD-61746611D9CF}"/>
              </a:ext>
            </a:extLst>
          </p:cNvPr>
          <p:cNvSpPr txBox="1">
            <a:spLocks/>
          </p:cNvSpPr>
          <p:nvPr/>
        </p:nvSpPr>
        <p:spPr>
          <a:xfrm>
            <a:off x="640080" y="1386363"/>
            <a:ext cx="10881360" cy="510651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Login / start your Linux session (WSL or Native) and run:</a:t>
            </a:r>
          </a:p>
          <a:p>
            <a:pPr marL="0" indent="0">
              <a:buNone/>
            </a:pPr>
            <a:r>
              <a:rPr lang="en-GB" dirty="0"/>
              <a:t>$ </a:t>
            </a:r>
            <a:r>
              <a:rPr lang="en-GB" dirty="0" err="1"/>
              <a:t>ssh</a:t>
            </a:r>
            <a:r>
              <a:rPr lang="en-GB" dirty="0"/>
              <a:t> -p 6222 </a:t>
            </a:r>
            <a:r>
              <a:rPr lang="en-GB" b="1" dirty="0" err="1">
                <a:solidFill>
                  <a:srgbClr val="FF0000"/>
                </a:solidFill>
              </a:rPr>
              <a:t>MYUSERNAME</a:t>
            </a:r>
            <a:r>
              <a:rPr lang="en-GB" dirty="0" err="1"/>
              <a:t>@localhost</a:t>
            </a:r>
            <a:endParaRPr lang="en-GB" dirty="0"/>
          </a:p>
          <a:p>
            <a:pPr marL="0" indent="0">
              <a:buNone/>
            </a:pPr>
            <a:r>
              <a:rPr lang="en-GB" dirty="0"/>
              <a:t>(your password is test123 or whatever you used in the previous slides)</a:t>
            </a:r>
          </a:p>
          <a:p>
            <a:pPr marL="0" indent="0">
              <a:buNone/>
            </a:pPr>
            <a:endParaRPr lang="en-GB" dirty="0"/>
          </a:p>
          <a:p>
            <a:pPr marL="0" indent="0">
              <a:buNone/>
            </a:pPr>
            <a:r>
              <a:rPr lang="en-GB" dirty="0"/>
              <a:t>$ hostname</a:t>
            </a:r>
          </a:p>
          <a:p>
            <a:pPr marL="0" indent="0">
              <a:buNone/>
            </a:pPr>
            <a:r>
              <a:rPr lang="en-GB" dirty="0"/>
              <a:t>localhost</a:t>
            </a:r>
          </a:p>
          <a:p>
            <a:pPr marL="0" indent="0">
              <a:buNone/>
            </a:pPr>
            <a:endParaRPr lang="en-GB" dirty="0"/>
          </a:p>
          <a:p>
            <a:pPr marL="0" indent="0">
              <a:buNone/>
            </a:pPr>
            <a:r>
              <a:rPr lang="en-GB" dirty="0"/>
              <a:t>$ </a:t>
            </a:r>
            <a:r>
              <a:rPr lang="en-GB" dirty="0" err="1"/>
              <a:t>sinfo</a:t>
            </a:r>
            <a:endParaRPr lang="en-GB" dirty="0"/>
          </a:p>
          <a:p>
            <a:pPr marL="0" indent="0">
              <a:buNone/>
            </a:pPr>
            <a:r>
              <a:rPr lang="en-GB" dirty="0"/>
              <a:t>PARTITION 	AVAIL  	TIMELIMIT  	NODES  STATE 	NODELIST</a:t>
            </a:r>
          </a:p>
          <a:p>
            <a:pPr marL="0" indent="0">
              <a:buNone/>
            </a:pPr>
            <a:r>
              <a:rPr lang="en-GB" dirty="0"/>
              <a:t>compute*     	up 	5-00:00:00      	2   	idle 	</a:t>
            </a:r>
            <a:r>
              <a:rPr lang="en-GB" dirty="0" err="1"/>
              <a:t>cpn</a:t>
            </a:r>
            <a:r>
              <a:rPr lang="en-GB" dirty="0"/>
              <a:t>[01-02]</a:t>
            </a:r>
          </a:p>
          <a:p>
            <a:pPr marL="0" indent="0">
              <a:buNone/>
            </a:pPr>
            <a:r>
              <a:rPr lang="en-GB" dirty="0"/>
              <a:t>debug        	up 	5-00:00:00      	2   	idle 	</a:t>
            </a:r>
            <a:r>
              <a:rPr lang="en-GB" dirty="0" err="1"/>
              <a:t>cpn</a:t>
            </a:r>
            <a:r>
              <a:rPr lang="en-GB" dirty="0"/>
              <a:t>[01-02]</a:t>
            </a:r>
          </a:p>
          <a:p>
            <a:pPr marL="0" indent="0">
              <a:buNone/>
            </a:pPr>
            <a:endParaRPr lang="en-GB" dirty="0"/>
          </a:p>
          <a:p>
            <a:pPr marL="0" indent="0">
              <a:buNone/>
            </a:pPr>
            <a:r>
              <a:rPr lang="en-GB" dirty="0"/>
              <a:t>$ </a:t>
            </a:r>
            <a:r>
              <a:rPr lang="en-GB" dirty="0" err="1"/>
              <a:t>srun</a:t>
            </a:r>
            <a:r>
              <a:rPr lang="en-GB" dirty="0"/>
              <a:t> --nodes=2 /bin/hostname</a:t>
            </a:r>
          </a:p>
          <a:p>
            <a:pPr marL="0" indent="0">
              <a:buNone/>
            </a:pPr>
            <a:r>
              <a:rPr lang="en-GB" b="1" dirty="0" err="1"/>
              <a:t>srun</a:t>
            </a:r>
            <a:r>
              <a:rPr lang="en-GB" b="1" dirty="0"/>
              <a:t>: error: Unable to allocate resources: Invalid account or account/partition combination specified</a:t>
            </a:r>
          </a:p>
          <a:p>
            <a:pPr marL="0" indent="0">
              <a:buNone/>
            </a:pPr>
            <a:endParaRPr lang="en-GB" dirty="0"/>
          </a:p>
        </p:txBody>
      </p:sp>
    </p:spTree>
    <p:extLst>
      <p:ext uri="{BB962C8B-B14F-4D97-AF65-F5344CB8AC3E}">
        <p14:creationId xmlns:p14="http://schemas.microsoft.com/office/powerpoint/2010/main" val="11773075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185EC-C566-A522-65B6-A5B97015AB40}"/>
            </a:ext>
          </a:extLst>
        </p:cNvPr>
        <p:cNvGrpSpPr/>
        <p:nvPr/>
      </p:nvGrpSpPr>
      <p:grpSpPr>
        <a:xfrm>
          <a:off x="0" y="0"/>
          <a:ext cx="0" cy="0"/>
          <a:chOff x="0" y="0"/>
          <a:chExt cx="0" cy="0"/>
        </a:xfrm>
      </p:grpSpPr>
      <p:pic>
        <p:nvPicPr>
          <p:cNvPr id="7" name="Content Placeholder 6" descr="A diagram of a computer toolbox&#10;&#10;AI-generated content may be incorrect.">
            <a:extLst>
              <a:ext uri="{FF2B5EF4-FFF2-40B4-BE49-F238E27FC236}">
                <a16:creationId xmlns:a16="http://schemas.microsoft.com/office/drawing/2014/main" id="{AF8728F2-DC2B-E70D-0675-F91FF86F96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615" y="557784"/>
            <a:ext cx="6409177" cy="5966301"/>
          </a:xfrm>
        </p:spPr>
      </p:pic>
    </p:spTree>
    <p:extLst>
      <p:ext uri="{BB962C8B-B14F-4D97-AF65-F5344CB8AC3E}">
        <p14:creationId xmlns:p14="http://schemas.microsoft.com/office/powerpoint/2010/main" val="25584717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7F54-9431-6469-EB4F-82E1DD08C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87E8A-EE22-F636-12A1-11D65801A1D1}"/>
              </a:ext>
            </a:extLst>
          </p:cNvPr>
          <p:cNvSpPr>
            <a:spLocks noGrp="1"/>
          </p:cNvSpPr>
          <p:nvPr>
            <p:ph type="title"/>
          </p:nvPr>
        </p:nvSpPr>
        <p:spPr/>
        <p:txBody>
          <a:bodyPr/>
          <a:lstStyle/>
          <a:p>
            <a:r>
              <a:rPr lang="en-GB" dirty="0"/>
              <a:t>Local HPC installation: Troubleshooting (I)</a:t>
            </a:r>
          </a:p>
        </p:txBody>
      </p:sp>
      <p:sp>
        <p:nvSpPr>
          <p:cNvPr id="7" name="Content Placeholder 6">
            <a:extLst>
              <a:ext uri="{FF2B5EF4-FFF2-40B4-BE49-F238E27FC236}">
                <a16:creationId xmlns:a16="http://schemas.microsoft.com/office/drawing/2014/main" id="{F40AA1F7-B9C9-FB91-E0E0-4C11C6971536}"/>
              </a:ext>
            </a:extLst>
          </p:cNvPr>
          <p:cNvSpPr>
            <a:spLocks noGrp="1"/>
          </p:cNvSpPr>
          <p:nvPr>
            <p:ph idx="1"/>
          </p:nvPr>
        </p:nvSpPr>
        <p:spPr>
          <a:xfrm>
            <a:off x="838200" y="1389888"/>
            <a:ext cx="10515600" cy="5102987"/>
          </a:xfrm>
        </p:spPr>
        <p:txBody>
          <a:bodyPr>
            <a:normAutofit/>
          </a:bodyPr>
          <a:lstStyle/>
          <a:p>
            <a:r>
              <a:rPr lang="en-GB" dirty="0"/>
              <a:t>Run the 'destroy' option of the helper script to shut everything down and remove all volumes:</a:t>
            </a:r>
          </a:p>
          <a:p>
            <a:pPr marL="0" indent="0">
              <a:buNone/>
            </a:pPr>
            <a:r>
              <a:rPr lang="en-GB" dirty="0"/>
              <a:t>$ ./</a:t>
            </a:r>
            <a:r>
              <a:rPr lang="en-GB" dirty="0" err="1"/>
              <a:t>hpcts</a:t>
            </a:r>
            <a:r>
              <a:rPr lang="en-GB" dirty="0"/>
              <a:t> destroy</a:t>
            </a:r>
          </a:p>
          <a:p>
            <a:pPr marL="0" indent="0">
              <a:buNone/>
            </a:pPr>
            <a:r>
              <a:rPr lang="en-GB" dirty="0"/>
              <a:t>$ docker container list     	(Should show no </a:t>
            </a:r>
            <a:r>
              <a:rPr lang="en-GB" b="1" dirty="0"/>
              <a:t>HPC</a:t>
            </a:r>
            <a:r>
              <a:rPr lang="en-GB" dirty="0"/>
              <a:t> containers)</a:t>
            </a:r>
          </a:p>
          <a:p>
            <a:pPr marL="0" indent="0">
              <a:buNone/>
            </a:pPr>
            <a:r>
              <a:rPr lang="en-GB" dirty="0"/>
              <a:t>$ docker volume list          	(Should show no </a:t>
            </a:r>
            <a:r>
              <a:rPr lang="en-GB" b="1" dirty="0"/>
              <a:t>HPC</a:t>
            </a:r>
            <a:r>
              <a:rPr lang="en-GB" dirty="0"/>
              <a:t> volumes)</a:t>
            </a:r>
          </a:p>
          <a:p>
            <a:pPr marL="0" indent="0">
              <a:buNone/>
            </a:pPr>
            <a:endParaRPr lang="en-GB" dirty="0"/>
          </a:p>
          <a:p>
            <a:pPr marL="0" indent="0">
              <a:buNone/>
            </a:pPr>
            <a:r>
              <a:rPr lang="en-GB" dirty="0"/>
              <a:t>If either of the above do, you should run the corresponding remove command:</a:t>
            </a:r>
          </a:p>
          <a:p>
            <a:pPr marL="0" indent="0">
              <a:buNone/>
            </a:pPr>
            <a:r>
              <a:rPr lang="en-GB" dirty="0"/>
              <a:t>$ docker container rm [</a:t>
            </a:r>
            <a:r>
              <a:rPr lang="en-GB" dirty="0" err="1"/>
              <a:t>ContainerID</a:t>
            </a:r>
            <a:r>
              <a:rPr lang="en-GB" dirty="0"/>
              <a:t>]</a:t>
            </a:r>
          </a:p>
          <a:p>
            <a:pPr marL="0" indent="0">
              <a:buNone/>
            </a:pPr>
            <a:r>
              <a:rPr lang="en-GB" dirty="0"/>
              <a:t>$ docker volume rm [</a:t>
            </a:r>
            <a:r>
              <a:rPr lang="en-GB" dirty="0" err="1"/>
              <a:t>VolumeName</a:t>
            </a:r>
            <a:r>
              <a:rPr lang="en-GB" dirty="0"/>
              <a:t>]</a:t>
            </a:r>
          </a:p>
          <a:p>
            <a:pPr marL="0" indent="0">
              <a:buNone/>
            </a:pPr>
            <a:endParaRPr lang="en-GB" dirty="0"/>
          </a:p>
        </p:txBody>
      </p:sp>
    </p:spTree>
    <p:extLst>
      <p:ext uri="{BB962C8B-B14F-4D97-AF65-F5344CB8AC3E}">
        <p14:creationId xmlns:p14="http://schemas.microsoft.com/office/powerpoint/2010/main" val="22017616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44B9-B121-87F1-5A88-274F2A10B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6D15E-AA59-DD36-F0B0-5C660086F8BB}"/>
              </a:ext>
            </a:extLst>
          </p:cNvPr>
          <p:cNvSpPr>
            <a:spLocks noGrp="1"/>
          </p:cNvSpPr>
          <p:nvPr>
            <p:ph type="title"/>
          </p:nvPr>
        </p:nvSpPr>
        <p:spPr/>
        <p:txBody>
          <a:bodyPr/>
          <a:lstStyle/>
          <a:p>
            <a:r>
              <a:rPr lang="en-GB" dirty="0"/>
              <a:t>Local HPC installation: Troubleshooting (II)</a:t>
            </a:r>
          </a:p>
        </p:txBody>
      </p:sp>
      <p:sp>
        <p:nvSpPr>
          <p:cNvPr id="7" name="Content Placeholder 6">
            <a:extLst>
              <a:ext uri="{FF2B5EF4-FFF2-40B4-BE49-F238E27FC236}">
                <a16:creationId xmlns:a16="http://schemas.microsoft.com/office/drawing/2014/main" id="{8F8EB743-1BC7-BCF1-0A7E-CC0B5B99F276}"/>
              </a:ext>
            </a:extLst>
          </p:cNvPr>
          <p:cNvSpPr>
            <a:spLocks noGrp="1"/>
          </p:cNvSpPr>
          <p:nvPr>
            <p:ph idx="1"/>
          </p:nvPr>
        </p:nvSpPr>
        <p:spPr>
          <a:xfrm>
            <a:off x="838200" y="1389888"/>
            <a:ext cx="10515600" cy="5102987"/>
          </a:xfrm>
        </p:spPr>
        <p:txBody>
          <a:bodyPr>
            <a:normAutofit/>
          </a:bodyPr>
          <a:lstStyle/>
          <a:p>
            <a:r>
              <a:rPr lang="en-GB" dirty="0"/>
              <a:t>To completely start over and re-download all images, run the cleanup script and then startup script:$ ./</a:t>
            </a:r>
            <a:r>
              <a:rPr lang="en-GB" dirty="0" err="1"/>
              <a:t>hpcts</a:t>
            </a:r>
            <a:r>
              <a:rPr lang="en-GB" dirty="0"/>
              <a:t> destroy</a:t>
            </a:r>
          </a:p>
          <a:p>
            <a:pPr marL="0" indent="0">
              <a:buNone/>
            </a:pPr>
            <a:r>
              <a:rPr lang="en-GB" dirty="0"/>
              <a:t>$ ./</a:t>
            </a:r>
            <a:r>
              <a:rPr lang="en-GB" dirty="0" err="1"/>
              <a:t>hpcts</a:t>
            </a:r>
            <a:r>
              <a:rPr lang="en-GB" dirty="0"/>
              <a:t> cleanup</a:t>
            </a:r>
          </a:p>
          <a:p>
            <a:pPr marL="0" indent="0">
              <a:buNone/>
            </a:pPr>
            <a:r>
              <a:rPr lang="en-GB" dirty="0"/>
              <a:t>$ docker image list  </a:t>
            </a:r>
          </a:p>
          <a:p>
            <a:pPr marL="0" indent="0">
              <a:buNone/>
            </a:pPr>
            <a:r>
              <a:rPr lang="en-GB" dirty="0"/>
              <a:t>$ docker image rm [IMAGE IDs for mongo and </a:t>
            </a:r>
            <a:r>
              <a:rPr lang="en-GB" dirty="0" err="1"/>
              <a:t>mariadb</a:t>
            </a:r>
            <a:r>
              <a:rPr lang="en-GB" dirty="0"/>
              <a:t> images] </a:t>
            </a:r>
          </a:p>
          <a:p>
            <a:pPr marL="0" indent="0">
              <a:buNone/>
            </a:pPr>
            <a:endParaRPr lang="en-GB" dirty="0"/>
          </a:p>
          <a:p>
            <a:pPr marL="0" indent="0">
              <a:buNone/>
            </a:pPr>
            <a:r>
              <a:rPr lang="en-GB" dirty="0"/>
              <a:t>$ ./</a:t>
            </a:r>
            <a:r>
              <a:rPr lang="en-GB" dirty="0" err="1"/>
              <a:t>hpcts</a:t>
            </a:r>
            <a:r>
              <a:rPr lang="en-GB" dirty="0"/>
              <a:t> start</a:t>
            </a:r>
          </a:p>
          <a:p>
            <a:pPr marL="0" indent="0">
              <a:buNone/>
            </a:pPr>
            <a:endParaRPr lang="en-GB" dirty="0"/>
          </a:p>
        </p:txBody>
      </p:sp>
    </p:spTree>
    <p:extLst>
      <p:ext uri="{BB962C8B-B14F-4D97-AF65-F5344CB8AC3E}">
        <p14:creationId xmlns:p14="http://schemas.microsoft.com/office/powerpoint/2010/main" val="352065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B645-9F00-EC93-9069-736928C5C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89202-117F-3631-CCC6-FC702A87B846}"/>
              </a:ext>
            </a:extLst>
          </p:cNvPr>
          <p:cNvSpPr>
            <a:spLocks noGrp="1"/>
          </p:cNvSpPr>
          <p:nvPr>
            <p:ph type="title"/>
          </p:nvPr>
        </p:nvSpPr>
        <p:spPr/>
        <p:txBody>
          <a:bodyPr/>
          <a:lstStyle/>
          <a:p>
            <a:r>
              <a:rPr lang="en-GB" dirty="0"/>
              <a:t>Intro: How HPC Systems Work</a:t>
            </a:r>
          </a:p>
        </p:txBody>
      </p:sp>
      <p:sp>
        <p:nvSpPr>
          <p:cNvPr id="3" name="Content Placeholder 2">
            <a:extLst>
              <a:ext uri="{FF2B5EF4-FFF2-40B4-BE49-F238E27FC236}">
                <a16:creationId xmlns:a16="http://schemas.microsoft.com/office/drawing/2014/main" id="{8BC37108-F443-9858-EE77-A4225308E774}"/>
              </a:ext>
            </a:extLst>
          </p:cNvPr>
          <p:cNvSpPr>
            <a:spLocks noGrp="1"/>
          </p:cNvSpPr>
          <p:nvPr>
            <p:ph idx="1"/>
          </p:nvPr>
        </p:nvSpPr>
        <p:spPr>
          <a:xfrm>
            <a:off x="838200" y="1463040"/>
            <a:ext cx="10515600" cy="4864608"/>
          </a:xfrm>
        </p:spPr>
        <p:txBody>
          <a:bodyPr>
            <a:normAutofit/>
          </a:bodyPr>
          <a:lstStyle/>
          <a:p>
            <a:r>
              <a:rPr lang="en-GB" dirty="0"/>
              <a:t>No Graphical User Interface (GUI) on the compute nodes (usually).</a:t>
            </a:r>
          </a:p>
          <a:p>
            <a:r>
              <a:rPr lang="en-GB" dirty="0"/>
              <a:t>Compute nodes are not connected to the Internet (for security).</a:t>
            </a:r>
          </a:p>
          <a:p>
            <a:pPr lvl="1"/>
            <a:r>
              <a:rPr lang="en-GB" dirty="0"/>
              <a:t>Copy everything that you will need before hand on the shared storage.</a:t>
            </a:r>
          </a:p>
          <a:p>
            <a:r>
              <a:rPr lang="en-GB" dirty="0"/>
              <a:t>Resources are shared</a:t>
            </a:r>
          </a:p>
          <a:p>
            <a:r>
              <a:rPr lang="en-GB" dirty="0"/>
              <a:t>On an HPC system you don’t get a machine (unless </a:t>
            </a:r>
            <a:r>
              <a:rPr lang="en-GB" b="1" dirty="0"/>
              <a:t>you</a:t>
            </a:r>
            <a:r>
              <a:rPr lang="en-GB" dirty="0"/>
              <a:t> can </a:t>
            </a:r>
            <a:r>
              <a:rPr lang="en-GB" b="1" dirty="0"/>
              <a:t>pay</a:t>
            </a:r>
            <a:r>
              <a:rPr lang="en-GB" dirty="0"/>
              <a:t> for it); you get access to time and resources.</a:t>
            </a:r>
          </a:p>
        </p:txBody>
      </p:sp>
    </p:spTree>
    <p:extLst>
      <p:ext uri="{BB962C8B-B14F-4D97-AF65-F5344CB8AC3E}">
        <p14:creationId xmlns:p14="http://schemas.microsoft.com/office/powerpoint/2010/main" val="24059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AFA99-72B3-0934-B2EE-764EBABAB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4670B-4E17-488A-5DD0-7428F22DE6B8}"/>
              </a:ext>
            </a:extLst>
          </p:cNvPr>
          <p:cNvSpPr>
            <a:spLocks noGrp="1"/>
          </p:cNvSpPr>
          <p:nvPr>
            <p:ph type="title"/>
          </p:nvPr>
        </p:nvSpPr>
        <p:spPr/>
        <p:txBody>
          <a:bodyPr/>
          <a:lstStyle/>
          <a:p>
            <a:r>
              <a:rPr lang="en-GB" dirty="0"/>
              <a:t>Intro: How HPC Systems Work</a:t>
            </a:r>
          </a:p>
        </p:txBody>
      </p:sp>
      <p:sp>
        <p:nvSpPr>
          <p:cNvPr id="3" name="Content Placeholder 2">
            <a:extLst>
              <a:ext uri="{FF2B5EF4-FFF2-40B4-BE49-F238E27FC236}">
                <a16:creationId xmlns:a16="http://schemas.microsoft.com/office/drawing/2014/main" id="{F7F4E004-EC83-FE4F-47A6-2C45A4249DF9}"/>
              </a:ext>
            </a:extLst>
          </p:cNvPr>
          <p:cNvSpPr>
            <a:spLocks noGrp="1"/>
          </p:cNvSpPr>
          <p:nvPr>
            <p:ph idx="1"/>
          </p:nvPr>
        </p:nvSpPr>
        <p:spPr>
          <a:xfrm>
            <a:off x="838200" y="1463040"/>
            <a:ext cx="10515600" cy="4864608"/>
          </a:xfrm>
        </p:spPr>
        <p:txBody>
          <a:bodyPr>
            <a:normAutofit/>
          </a:bodyPr>
          <a:lstStyle/>
          <a:p>
            <a:r>
              <a:rPr lang="en-GB" dirty="0"/>
              <a:t>Why is it running faster??</a:t>
            </a:r>
          </a:p>
          <a:p>
            <a:r>
              <a:rPr lang="en-GB" dirty="0"/>
              <a:t>Network:</a:t>
            </a:r>
          </a:p>
          <a:p>
            <a:pPr lvl="1"/>
            <a:r>
              <a:rPr lang="en-GB" dirty="0"/>
              <a:t>InfiniBand/other implementation can handle and maintain super fast speeds (~200 Gbps per port/  30-280 TB/s across the whole network).</a:t>
            </a:r>
          </a:p>
          <a:p>
            <a:pPr lvl="1"/>
            <a:r>
              <a:rPr lang="en-GB" dirty="0"/>
              <a:t>Special network cards with dedicated FPGAs to detect congestion and resolving it in real-time</a:t>
            </a:r>
          </a:p>
          <a:p>
            <a:pPr lvl="1"/>
            <a:r>
              <a:rPr lang="en-GB" dirty="0"/>
              <a:t>3D Torus design; which means each compute node is 3 hops away from everything else</a:t>
            </a:r>
          </a:p>
          <a:p>
            <a:r>
              <a:rPr lang="en-GB" dirty="0"/>
              <a:t>Storage:</a:t>
            </a:r>
          </a:p>
          <a:p>
            <a:pPr lvl="1"/>
            <a:r>
              <a:rPr lang="en-GB" dirty="0"/>
              <a:t>Huge arrays of disks in RAID0 with extremely fast network interconnects:</a:t>
            </a:r>
          </a:p>
          <a:p>
            <a:pPr lvl="2"/>
            <a:r>
              <a:rPr lang="en-GB" dirty="0"/>
              <a:t>700 GB/s (5.6 </a:t>
            </a:r>
            <a:r>
              <a:rPr lang="en-GB" dirty="0" err="1"/>
              <a:t>Tbps</a:t>
            </a:r>
            <a:r>
              <a:rPr lang="en-GB" dirty="0"/>
              <a:t>) write </a:t>
            </a:r>
            <a:r>
              <a:rPr lang="en-GB" dirty="0" err="1"/>
              <a:t>bandwith</a:t>
            </a:r>
            <a:r>
              <a:rPr lang="en-GB" dirty="0"/>
              <a:t>  vs ~7 GB/s of local NVME</a:t>
            </a:r>
          </a:p>
          <a:p>
            <a:pPr lvl="2"/>
            <a:r>
              <a:rPr lang="en-GB" dirty="0"/>
              <a:t>1270 GB/s (10.16 </a:t>
            </a:r>
            <a:r>
              <a:rPr lang="en-GB" dirty="0" err="1"/>
              <a:t>Tbps</a:t>
            </a:r>
            <a:r>
              <a:rPr lang="en-GB" dirty="0"/>
              <a:t>) read bandwidth vs ~7 GB/s of local NVME</a:t>
            </a:r>
          </a:p>
        </p:txBody>
      </p:sp>
    </p:spTree>
    <p:extLst>
      <p:ext uri="{BB962C8B-B14F-4D97-AF65-F5344CB8AC3E}">
        <p14:creationId xmlns:p14="http://schemas.microsoft.com/office/powerpoint/2010/main" val="391605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A6A93-12D5-44F6-2494-535B99F0E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37B9D4-3A00-790C-8550-CED4860384A5}"/>
              </a:ext>
            </a:extLst>
          </p:cNvPr>
          <p:cNvSpPr>
            <a:spLocks noGrp="1"/>
          </p:cNvSpPr>
          <p:nvPr>
            <p:ph type="title"/>
          </p:nvPr>
        </p:nvSpPr>
        <p:spPr/>
        <p:txBody>
          <a:bodyPr/>
          <a:lstStyle/>
          <a:p>
            <a:r>
              <a:rPr lang="en-GB" dirty="0"/>
              <a:t>Intro: Real-World Applications: HPC is everywhere</a:t>
            </a:r>
          </a:p>
        </p:txBody>
      </p:sp>
      <p:sp>
        <p:nvSpPr>
          <p:cNvPr id="3" name="Content Placeholder 2">
            <a:extLst>
              <a:ext uri="{FF2B5EF4-FFF2-40B4-BE49-F238E27FC236}">
                <a16:creationId xmlns:a16="http://schemas.microsoft.com/office/drawing/2014/main" id="{CF9FA8B4-FCEB-9B68-601A-8FFB97BFECA9}"/>
              </a:ext>
            </a:extLst>
          </p:cNvPr>
          <p:cNvSpPr>
            <a:spLocks noGrp="1"/>
          </p:cNvSpPr>
          <p:nvPr>
            <p:ph idx="1"/>
          </p:nvPr>
        </p:nvSpPr>
        <p:spPr>
          <a:xfrm>
            <a:off x="838200" y="1488141"/>
            <a:ext cx="10515600" cy="5004734"/>
          </a:xfrm>
        </p:spPr>
        <p:txBody>
          <a:bodyPr>
            <a:normAutofit fontScale="85000" lnSpcReduction="10000"/>
          </a:bodyPr>
          <a:lstStyle/>
          <a:p>
            <a:r>
              <a:rPr lang="en-GB" dirty="0"/>
              <a:t>Genomics: Sequencing DNA to fight diseases (e.g., cancer research simulations).</a:t>
            </a:r>
          </a:p>
          <a:p>
            <a:r>
              <a:rPr lang="en-GB" dirty="0"/>
              <a:t>Astrophysics: Modelling black holes or galaxy formations (like NASA's use of HPC).</a:t>
            </a:r>
          </a:p>
          <a:p>
            <a:r>
              <a:rPr lang="en-GB" dirty="0"/>
              <a:t>Molecular Dynamics: Protein folding, drug interactions</a:t>
            </a:r>
          </a:p>
          <a:p>
            <a:r>
              <a:rPr lang="en-GB" dirty="0"/>
              <a:t>Physics: Particle simulations at CERN to understand the universe.</a:t>
            </a:r>
          </a:p>
          <a:p>
            <a:r>
              <a:rPr lang="en-GB" dirty="0"/>
              <a:t>Weather Forecasting: WRF models predict storms/hurricanes</a:t>
            </a:r>
          </a:p>
          <a:p>
            <a:r>
              <a:rPr lang="en-GB" dirty="0"/>
              <a:t>Engineering: CFD simulations for car/aerospace design</a:t>
            </a:r>
          </a:p>
          <a:p>
            <a:r>
              <a:rPr lang="en-GB" dirty="0"/>
              <a:t>Oil &amp; Gas Exploration: Seismic surveys and reservoir modelling</a:t>
            </a:r>
          </a:p>
          <a:p>
            <a:r>
              <a:rPr lang="en-GB" dirty="0"/>
              <a:t>Other fields: Materials science (new batteries) and environmental modelling (climate change).</a:t>
            </a:r>
          </a:p>
          <a:p>
            <a:r>
              <a:rPr lang="en-GB" dirty="0"/>
              <a:t>AI/ML: Training models like ChatGPT on huge datasets.</a:t>
            </a:r>
          </a:p>
          <a:p>
            <a:r>
              <a:rPr lang="en-GB" dirty="0"/>
              <a:t>Emerging: Autonomous vehicles, personalized medicine, and big data analytics.</a:t>
            </a:r>
          </a:p>
          <a:p>
            <a:r>
              <a:rPr lang="en-GB" dirty="0"/>
              <a:t>Fusion Energy Research: Reactor modelling, plasma simulations</a:t>
            </a:r>
          </a:p>
        </p:txBody>
      </p:sp>
    </p:spTree>
    <p:extLst>
      <p:ext uri="{BB962C8B-B14F-4D97-AF65-F5344CB8AC3E}">
        <p14:creationId xmlns:p14="http://schemas.microsoft.com/office/powerpoint/2010/main" val="21844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D0E5-5CCC-439C-6D41-3B0ECD5A6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4B34E-DB1D-FCEF-2747-3E95D78CEBB5}"/>
              </a:ext>
            </a:extLst>
          </p:cNvPr>
          <p:cNvSpPr>
            <a:spLocks noGrp="1"/>
          </p:cNvSpPr>
          <p:nvPr>
            <p:ph type="title"/>
          </p:nvPr>
        </p:nvSpPr>
        <p:spPr>
          <a:xfrm>
            <a:off x="838200" y="365125"/>
            <a:ext cx="11012424" cy="1325563"/>
          </a:xfrm>
        </p:spPr>
        <p:txBody>
          <a:bodyPr/>
          <a:lstStyle/>
          <a:p>
            <a:r>
              <a:rPr lang="en-GB" dirty="0"/>
              <a:t>Intro: HPC Energy Consumption and Datacentre Scale</a:t>
            </a:r>
          </a:p>
        </p:txBody>
      </p:sp>
      <p:sp>
        <p:nvSpPr>
          <p:cNvPr id="3" name="Content Placeholder 2">
            <a:extLst>
              <a:ext uri="{FF2B5EF4-FFF2-40B4-BE49-F238E27FC236}">
                <a16:creationId xmlns:a16="http://schemas.microsoft.com/office/drawing/2014/main" id="{78C0AD4B-9550-AE13-4C69-663FE212C38E}"/>
              </a:ext>
            </a:extLst>
          </p:cNvPr>
          <p:cNvSpPr>
            <a:spLocks noGrp="1"/>
          </p:cNvSpPr>
          <p:nvPr>
            <p:ph idx="1"/>
          </p:nvPr>
        </p:nvSpPr>
        <p:spPr>
          <a:xfrm>
            <a:off x="838200" y="1690687"/>
            <a:ext cx="10515600" cy="4802187"/>
          </a:xfrm>
        </p:spPr>
        <p:txBody>
          <a:bodyPr>
            <a:normAutofit/>
          </a:bodyPr>
          <a:lstStyle/>
          <a:p>
            <a:r>
              <a:rPr lang="en-GB" dirty="0"/>
              <a:t>Big</a:t>
            </a:r>
          </a:p>
          <a:p>
            <a:pPr lvl="1"/>
            <a:r>
              <a:rPr lang="en-GB" dirty="0"/>
              <a:t>Warehouse size for small systems and growing as the system increases in size</a:t>
            </a:r>
          </a:p>
          <a:p>
            <a:r>
              <a:rPr lang="en-GB" dirty="0"/>
              <a:t>Power hungry</a:t>
            </a:r>
          </a:p>
          <a:p>
            <a:pPr lvl="1"/>
            <a:r>
              <a:rPr lang="en-GB" dirty="0"/>
              <a:t>Dozens of megawatts</a:t>
            </a:r>
            <a:br>
              <a:rPr lang="en-GB" dirty="0"/>
            </a:br>
            <a:r>
              <a:rPr lang="en-GB" dirty="0"/>
              <a:t>(MW) of power</a:t>
            </a:r>
          </a:p>
          <a:p>
            <a:pPr lvl="1"/>
            <a:r>
              <a:rPr lang="en-GB" b="1" dirty="0"/>
              <a:t>Cooling</a:t>
            </a:r>
            <a:r>
              <a:rPr lang="en-GB" dirty="0"/>
              <a:t> is ~30%-40% </a:t>
            </a:r>
            <a:br>
              <a:rPr lang="en-GB" dirty="0"/>
            </a:br>
            <a:r>
              <a:rPr lang="en-GB" dirty="0"/>
              <a:t>of the power usage</a:t>
            </a:r>
          </a:p>
        </p:txBody>
      </p:sp>
      <p:sp>
        <p:nvSpPr>
          <p:cNvPr id="4" name="TextBox 3">
            <a:extLst>
              <a:ext uri="{FF2B5EF4-FFF2-40B4-BE49-F238E27FC236}">
                <a16:creationId xmlns:a16="http://schemas.microsoft.com/office/drawing/2014/main" id="{DA3713E6-260F-1015-A468-8E552117E5D0}"/>
              </a:ext>
            </a:extLst>
          </p:cNvPr>
          <p:cNvSpPr txBox="1"/>
          <p:nvPr/>
        </p:nvSpPr>
        <p:spPr>
          <a:xfrm>
            <a:off x="3246120" y="6492874"/>
            <a:ext cx="3801041" cy="261610"/>
          </a:xfrm>
          <a:prstGeom prst="rect">
            <a:avLst/>
          </a:prstGeom>
          <a:noFill/>
        </p:spPr>
        <p:txBody>
          <a:bodyPr wrap="none" rtlCol="0">
            <a:spAutoFit/>
          </a:bodyPr>
          <a:lstStyle/>
          <a:p>
            <a:r>
              <a:rPr lang="en-GB" sz="1100" dirty="0"/>
              <a:t>https://www.flickr.com/photos/arselectronica/6032157177</a:t>
            </a:r>
          </a:p>
        </p:txBody>
      </p:sp>
      <p:pic>
        <p:nvPicPr>
          <p:cNvPr id="6" name="Picture 5">
            <a:extLst>
              <a:ext uri="{FF2B5EF4-FFF2-40B4-BE49-F238E27FC236}">
                <a16:creationId xmlns:a16="http://schemas.microsoft.com/office/drawing/2014/main" id="{3B55F100-3E60-35D3-0E19-6EC0573B3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011" y="2565789"/>
            <a:ext cx="7666989" cy="3927085"/>
          </a:xfrm>
          <a:prstGeom prst="rect">
            <a:avLst/>
          </a:prstGeom>
        </p:spPr>
      </p:pic>
    </p:spTree>
    <p:extLst>
      <p:ext uri="{BB962C8B-B14F-4D97-AF65-F5344CB8AC3E}">
        <p14:creationId xmlns:p14="http://schemas.microsoft.com/office/powerpoint/2010/main" val="289433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DA5E3-3521-6F7D-DF72-EF9F1BC1F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3486B-9A48-DD63-B81C-C81D4D2AD1BC}"/>
              </a:ext>
            </a:extLst>
          </p:cNvPr>
          <p:cNvSpPr>
            <a:spLocks noGrp="1"/>
          </p:cNvSpPr>
          <p:nvPr>
            <p:ph type="title"/>
          </p:nvPr>
        </p:nvSpPr>
        <p:spPr/>
        <p:txBody>
          <a:bodyPr/>
          <a:lstStyle/>
          <a:p>
            <a:r>
              <a:rPr lang="en-GB" dirty="0"/>
              <a:t>Intro: What is a FLOP</a:t>
            </a:r>
          </a:p>
        </p:txBody>
      </p:sp>
      <p:sp>
        <p:nvSpPr>
          <p:cNvPr id="3" name="Content Placeholder 2">
            <a:extLst>
              <a:ext uri="{FF2B5EF4-FFF2-40B4-BE49-F238E27FC236}">
                <a16:creationId xmlns:a16="http://schemas.microsoft.com/office/drawing/2014/main" id="{1DB11FBD-402F-CD0B-9661-99BA5735BA07}"/>
              </a:ext>
            </a:extLst>
          </p:cNvPr>
          <p:cNvSpPr>
            <a:spLocks noGrp="1"/>
          </p:cNvSpPr>
          <p:nvPr>
            <p:ph idx="1"/>
          </p:nvPr>
        </p:nvSpPr>
        <p:spPr>
          <a:xfrm>
            <a:off x="838200" y="1613647"/>
            <a:ext cx="10515600" cy="4879228"/>
          </a:xfrm>
        </p:spPr>
        <p:txBody>
          <a:bodyPr>
            <a:normAutofit lnSpcReduction="10000"/>
          </a:bodyPr>
          <a:lstStyle/>
          <a:p>
            <a:pPr marL="0" indent="0">
              <a:buNone/>
            </a:pPr>
            <a:r>
              <a:rPr lang="en-GB" dirty="0"/>
              <a:t>Floating point operations per second: measures performance</a:t>
            </a:r>
          </a:p>
          <a:p>
            <a:pPr marL="0" indent="0">
              <a:buNone/>
            </a:pPr>
            <a:endParaRPr lang="en-GB" dirty="0"/>
          </a:p>
          <a:p>
            <a:pPr marL="0" indent="0">
              <a:buNone/>
            </a:pPr>
            <a:r>
              <a:rPr lang="en-GB" dirty="0"/>
              <a:t>Laptop:  100 GFLOPS				(0.0001 PFLOPS )</a:t>
            </a:r>
            <a:br>
              <a:rPr lang="en-GB" dirty="0"/>
            </a:br>
            <a:r>
              <a:rPr lang="en-GB" dirty="0"/>
              <a:t>High end Gaming PC: 10 TFLOPS		(0.0100 PFLOPS )</a:t>
            </a:r>
            <a:br>
              <a:rPr lang="en-GB" dirty="0"/>
            </a:br>
            <a:r>
              <a:rPr lang="en-GB" b="1" dirty="0"/>
              <a:t>Mid-tier HPC (Daedalus): 80 PFLOPS 	</a:t>
            </a:r>
            <a:r>
              <a:rPr lang="el-GR" b="1" dirty="0"/>
              <a:t>	</a:t>
            </a:r>
            <a:r>
              <a:rPr lang="en-GB" b="1" dirty="0"/>
              <a:t>(80 PFLOPS )</a:t>
            </a:r>
          </a:p>
          <a:p>
            <a:pPr marL="0" indent="0">
              <a:buNone/>
            </a:pPr>
            <a:r>
              <a:rPr lang="en-GB" dirty="0"/>
              <a:t>Fastest HPC (El </a:t>
            </a:r>
            <a:r>
              <a:rPr lang="en-GB" dirty="0" err="1"/>
              <a:t>Capitan</a:t>
            </a:r>
            <a:r>
              <a:rPr lang="en-GB" dirty="0"/>
              <a:t>): 1742 PFLOPS 	(1742 PFLOPS )</a:t>
            </a:r>
          </a:p>
          <a:p>
            <a:pPr marL="0" indent="0">
              <a:buNone/>
            </a:pPr>
            <a:endParaRPr lang="en-GB" dirty="0"/>
          </a:p>
          <a:p>
            <a:pPr marL="0" indent="0">
              <a:buNone/>
            </a:pPr>
            <a:r>
              <a:rPr lang="en-GB" dirty="0"/>
              <a:t>If 100 GFLOPS is the Earth-Moon distance</a:t>
            </a:r>
          </a:p>
          <a:p>
            <a:pPr marL="0" indent="0">
              <a:buNone/>
            </a:pPr>
            <a:r>
              <a:rPr lang="en-GB" dirty="0"/>
              <a:t>10 TFLOPS is Earth to Venus</a:t>
            </a:r>
          </a:p>
          <a:p>
            <a:pPr marL="0" indent="0">
              <a:buNone/>
            </a:pPr>
            <a:r>
              <a:rPr lang="en-GB" dirty="0"/>
              <a:t>80 PFLOPS is around Uranus</a:t>
            </a:r>
          </a:p>
          <a:p>
            <a:pPr marL="0" indent="0">
              <a:buNone/>
            </a:pPr>
            <a:r>
              <a:rPr lang="en-GB" dirty="0"/>
              <a:t>1742 PFLOPS is outer Kuiper Belt / beyond Pluto</a:t>
            </a:r>
          </a:p>
        </p:txBody>
      </p:sp>
    </p:spTree>
    <p:extLst>
      <p:ext uri="{BB962C8B-B14F-4D97-AF65-F5344CB8AC3E}">
        <p14:creationId xmlns:p14="http://schemas.microsoft.com/office/powerpoint/2010/main" val="253399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883B-FCE9-4864-246C-0511973BF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F1E1A-A2DF-FD38-6EE4-3C08B215C86E}"/>
              </a:ext>
            </a:extLst>
          </p:cNvPr>
          <p:cNvSpPr>
            <a:spLocks noGrp="1"/>
          </p:cNvSpPr>
          <p:nvPr>
            <p:ph type="title"/>
          </p:nvPr>
        </p:nvSpPr>
        <p:spPr/>
        <p:txBody>
          <a:bodyPr/>
          <a:lstStyle/>
          <a:p>
            <a:r>
              <a:rPr lang="en-GB" dirty="0"/>
              <a:t>Intro: Video</a:t>
            </a:r>
          </a:p>
        </p:txBody>
      </p:sp>
      <p:sp>
        <p:nvSpPr>
          <p:cNvPr id="3" name="Content Placeholder 2">
            <a:extLst>
              <a:ext uri="{FF2B5EF4-FFF2-40B4-BE49-F238E27FC236}">
                <a16:creationId xmlns:a16="http://schemas.microsoft.com/office/drawing/2014/main" id="{02E0ED84-274A-1C62-DEA9-B33EA87E426E}"/>
              </a:ext>
            </a:extLst>
          </p:cNvPr>
          <p:cNvSpPr>
            <a:spLocks noGrp="1"/>
          </p:cNvSpPr>
          <p:nvPr>
            <p:ph idx="1"/>
          </p:nvPr>
        </p:nvSpPr>
        <p:spPr>
          <a:xfrm>
            <a:off x="838200" y="1225297"/>
            <a:ext cx="10515600" cy="5267578"/>
          </a:xfrm>
        </p:spPr>
        <p:txBody>
          <a:bodyPr>
            <a:normAutofit/>
          </a:bodyPr>
          <a:lstStyle/>
          <a:p>
            <a:pPr marL="0" indent="0">
              <a:buNone/>
            </a:pPr>
            <a:endParaRPr lang="en-GB" dirty="0"/>
          </a:p>
        </p:txBody>
      </p:sp>
    </p:spTree>
    <p:extLst>
      <p:ext uri="{BB962C8B-B14F-4D97-AF65-F5344CB8AC3E}">
        <p14:creationId xmlns:p14="http://schemas.microsoft.com/office/powerpoint/2010/main" val="354981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9D8C-7E4A-AD75-304F-E31CAF67E083}"/>
              </a:ext>
            </a:extLst>
          </p:cNvPr>
          <p:cNvSpPr>
            <a:spLocks noGrp="1"/>
          </p:cNvSpPr>
          <p:nvPr>
            <p:ph type="title"/>
          </p:nvPr>
        </p:nvSpPr>
        <p:spPr>
          <a:xfrm>
            <a:off x="838200" y="191389"/>
            <a:ext cx="10515600" cy="1325563"/>
          </a:xfrm>
        </p:spPr>
        <p:txBody>
          <a:bodyPr/>
          <a:lstStyle/>
          <a:p>
            <a:r>
              <a:rPr lang="en-GB" dirty="0"/>
              <a:t>Agenda (I)</a:t>
            </a:r>
          </a:p>
        </p:txBody>
      </p:sp>
      <p:sp>
        <p:nvSpPr>
          <p:cNvPr id="3" name="Content Placeholder 2">
            <a:extLst>
              <a:ext uri="{FF2B5EF4-FFF2-40B4-BE49-F238E27FC236}">
                <a16:creationId xmlns:a16="http://schemas.microsoft.com/office/drawing/2014/main" id="{B095459C-ABC8-5D79-C7FC-1B9C943530E4}"/>
              </a:ext>
            </a:extLst>
          </p:cNvPr>
          <p:cNvSpPr>
            <a:spLocks noGrp="1"/>
          </p:cNvSpPr>
          <p:nvPr>
            <p:ph idx="1"/>
          </p:nvPr>
        </p:nvSpPr>
        <p:spPr>
          <a:xfrm>
            <a:off x="838200" y="1281953"/>
            <a:ext cx="10515600" cy="4895010"/>
          </a:xfrm>
        </p:spPr>
        <p:txBody>
          <a:bodyPr>
            <a:normAutofit/>
          </a:bodyPr>
          <a:lstStyle/>
          <a:p>
            <a:r>
              <a:rPr lang="en-GB" strike="sngStrike" dirty="0"/>
              <a:t>Introduction</a:t>
            </a:r>
          </a:p>
          <a:p>
            <a:pPr lvl="1"/>
            <a:r>
              <a:rPr lang="en-GB" strike="sngStrike" dirty="0"/>
              <a:t>What is HPC and Why It Matters (today)</a:t>
            </a:r>
          </a:p>
          <a:p>
            <a:pPr lvl="1"/>
            <a:r>
              <a:rPr lang="en-GB" strike="sngStrike" dirty="0"/>
              <a:t>How HPC Systems Work</a:t>
            </a:r>
          </a:p>
          <a:p>
            <a:pPr lvl="1"/>
            <a:r>
              <a:rPr lang="en-GB" strike="sngStrike" dirty="0"/>
              <a:t>Scale of HPC</a:t>
            </a:r>
          </a:p>
          <a:p>
            <a:r>
              <a:rPr lang="en-GB" dirty="0"/>
              <a:t>Accessing and Using HPC</a:t>
            </a:r>
          </a:p>
          <a:p>
            <a:pPr lvl="1"/>
            <a:r>
              <a:rPr lang="en-GB" dirty="0"/>
              <a:t>Typical HPC system architecture</a:t>
            </a:r>
          </a:p>
          <a:p>
            <a:pPr lvl="1"/>
            <a:r>
              <a:rPr lang="en-GB" dirty="0"/>
              <a:t>SSH Basics</a:t>
            </a:r>
          </a:p>
          <a:p>
            <a:pPr lvl="1"/>
            <a:r>
              <a:rPr lang="en-GB" dirty="0"/>
              <a:t>File Systems and Data Handling</a:t>
            </a:r>
          </a:p>
          <a:p>
            <a:r>
              <a:rPr lang="en-GB" dirty="0">
                <a:solidFill>
                  <a:schemeClr val="bg2"/>
                </a:solidFill>
              </a:rPr>
              <a:t>Job Scheduling &amp; Resource Management</a:t>
            </a:r>
          </a:p>
          <a:p>
            <a:pPr lvl="1"/>
            <a:r>
              <a:rPr lang="en-GB" dirty="0">
                <a:solidFill>
                  <a:schemeClr val="bg2"/>
                </a:solidFill>
              </a:rPr>
              <a:t>Slurm</a:t>
            </a:r>
          </a:p>
          <a:p>
            <a:pPr lvl="1"/>
            <a:r>
              <a:rPr lang="en-GB" dirty="0">
                <a:solidFill>
                  <a:schemeClr val="bg2"/>
                </a:solidFill>
              </a:rPr>
              <a:t>Writing and submitting job scripts</a:t>
            </a:r>
          </a:p>
          <a:p>
            <a:endParaRPr lang="en-GB" dirty="0"/>
          </a:p>
        </p:txBody>
      </p:sp>
    </p:spTree>
    <p:extLst>
      <p:ext uri="{BB962C8B-B14F-4D97-AF65-F5344CB8AC3E}">
        <p14:creationId xmlns:p14="http://schemas.microsoft.com/office/powerpoint/2010/main" val="393551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7E12A-F20D-5205-30EB-3D0F1D690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24A10-34CE-80C1-CD9B-6FF0FCBAC432}"/>
              </a:ext>
            </a:extLst>
          </p:cNvPr>
          <p:cNvSpPr>
            <a:spLocks noGrp="1"/>
          </p:cNvSpPr>
          <p:nvPr>
            <p:ph type="title"/>
          </p:nvPr>
        </p:nvSpPr>
        <p:spPr/>
        <p:txBody>
          <a:bodyPr/>
          <a:lstStyle/>
          <a:p>
            <a:r>
              <a:rPr lang="en-GB" dirty="0"/>
              <a:t>Accessing and Using HPC</a:t>
            </a:r>
          </a:p>
        </p:txBody>
      </p:sp>
      <p:sp>
        <p:nvSpPr>
          <p:cNvPr id="3" name="Content Placeholder 2">
            <a:extLst>
              <a:ext uri="{FF2B5EF4-FFF2-40B4-BE49-F238E27FC236}">
                <a16:creationId xmlns:a16="http://schemas.microsoft.com/office/drawing/2014/main" id="{1D842F98-41A2-E71A-28B2-EBFF91BC4986}"/>
              </a:ext>
            </a:extLst>
          </p:cNvPr>
          <p:cNvSpPr>
            <a:spLocks noGrp="1"/>
          </p:cNvSpPr>
          <p:nvPr>
            <p:ph idx="1"/>
          </p:nvPr>
        </p:nvSpPr>
        <p:spPr>
          <a:xfrm>
            <a:off x="838200" y="1690687"/>
            <a:ext cx="10515600" cy="4802187"/>
          </a:xfrm>
        </p:spPr>
        <p:txBody>
          <a:bodyPr>
            <a:normAutofit/>
          </a:bodyPr>
          <a:lstStyle/>
          <a:p>
            <a:r>
              <a:rPr lang="en-GB" dirty="0"/>
              <a:t>Typical HPC system architecture</a:t>
            </a:r>
          </a:p>
          <a:p>
            <a:r>
              <a:rPr lang="en-GB" dirty="0"/>
              <a:t>SSH Basics - Hands-On</a:t>
            </a:r>
          </a:p>
          <a:p>
            <a:r>
              <a:rPr lang="en-GB" dirty="0"/>
              <a:t>Basic Linux commands recap</a:t>
            </a:r>
          </a:p>
          <a:p>
            <a:r>
              <a:rPr lang="en-GB" dirty="0"/>
              <a:t>File Systems and Data Handling</a:t>
            </a:r>
          </a:p>
          <a:p>
            <a:r>
              <a:rPr lang="en-GB" dirty="0"/>
              <a:t>Good data management practices (copying, quotas, cleanup)</a:t>
            </a:r>
          </a:p>
          <a:p>
            <a:r>
              <a:rPr lang="en-GB" dirty="0"/>
              <a:t>File transfer basics</a:t>
            </a:r>
          </a:p>
          <a:p>
            <a:pPr marL="0" indent="0">
              <a:buNone/>
            </a:pPr>
            <a:endParaRPr lang="en-GB" dirty="0"/>
          </a:p>
        </p:txBody>
      </p:sp>
    </p:spTree>
    <p:extLst>
      <p:ext uri="{BB962C8B-B14F-4D97-AF65-F5344CB8AC3E}">
        <p14:creationId xmlns:p14="http://schemas.microsoft.com/office/powerpoint/2010/main" val="125503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9D8C-7E4A-AD75-304F-E31CAF67E083}"/>
              </a:ext>
            </a:extLst>
          </p:cNvPr>
          <p:cNvSpPr>
            <a:spLocks noGrp="1"/>
          </p:cNvSpPr>
          <p:nvPr>
            <p:ph type="title"/>
          </p:nvPr>
        </p:nvSpPr>
        <p:spPr>
          <a:xfrm>
            <a:off x="838200" y="191389"/>
            <a:ext cx="10515600" cy="1325563"/>
          </a:xfrm>
        </p:spPr>
        <p:txBody>
          <a:bodyPr/>
          <a:lstStyle/>
          <a:p>
            <a:r>
              <a:rPr lang="en-GB" dirty="0"/>
              <a:t>Agenda (I)</a:t>
            </a:r>
          </a:p>
        </p:txBody>
      </p:sp>
      <p:sp>
        <p:nvSpPr>
          <p:cNvPr id="3" name="Content Placeholder 2">
            <a:extLst>
              <a:ext uri="{FF2B5EF4-FFF2-40B4-BE49-F238E27FC236}">
                <a16:creationId xmlns:a16="http://schemas.microsoft.com/office/drawing/2014/main" id="{B095459C-ABC8-5D79-C7FC-1B9C943530E4}"/>
              </a:ext>
            </a:extLst>
          </p:cNvPr>
          <p:cNvSpPr>
            <a:spLocks noGrp="1"/>
          </p:cNvSpPr>
          <p:nvPr>
            <p:ph idx="1"/>
          </p:nvPr>
        </p:nvSpPr>
        <p:spPr>
          <a:xfrm>
            <a:off x="838200" y="1281953"/>
            <a:ext cx="10515600" cy="4895010"/>
          </a:xfrm>
        </p:spPr>
        <p:txBody>
          <a:bodyPr>
            <a:normAutofit/>
          </a:bodyPr>
          <a:lstStyle/>
          <a:p>
            <a:r>
              <a:rPr lang="en-GB" dirty="0"/>
              <a:t>Introduction</a:t>
            </a:r>
          </a:p>
          <a:p>
            <a:pPr lvl="1"/>
            <a:r>
              <a:rPr lang="en-GB" dirty="0"/>
              <a:t>What is HPC and Why It Matters (today)</a:t>
            </a:r>
          </a:p>
          <a:p>
            <a:pPr lvl="1"/>
            <a:r>
              <a:rPr lang="en-GB" dirty="0"/>
              <a:t>How HPC Systems Work</a:t>
            </a:r>
          </a:p>
          <a:p>
            <a:pPr lvl="1"/>
            <a:r>
              <a:rPr lang="en-GB" dirty="0"/>
              <a:t>Scale of HPC</a:t>
            </a:r>
          </a:p>
          <a:p>
            <a:r>
              <a:rPr lang="en-GB" dirty="0"/>
              <a:t>Accessing and Using HPC</a:t>
            </a:r>
          </a:p>
          <a:p>
            <a:pPr lvl="1"/>
            <a:r>
              <a:rPr lang="en-GB" dirty="0"/>
              <a:t>Typical HPC system architecture</a:t>
            </a:r>
          </a:p>
          <a:p>
            <a:pPr lvl="1"/>
            <a:r>
              <a:rPr lang="en-GB" dirty="0"/>
              <a:t>SSH Basics</a:t>
            </a:r>
          </a:p>
          <a:p>
            <a:pPr lvl="1"/>
            <a:r>
              <a:rPr lang="en-GB" dirty="0"/>
              <a:t>File Systems and Data Handling</a:t>
            </a:r>
          </a:p>
          <a:p>
            <a:r>
              <a:rPr lang="en-GB" dirty="0"/>
              <a:t>Job Scheduling &amp; Resource Management</a:t>
            </a:r>
          </a:p>
          <a:p>
            <a:pPr lvl="1"/>
            <a:r>
              <a:rPr lang="en-GB" dirty="0"/>
              <a:t>Slurm</a:t>
            </a:r>
          </a:p>
          <a:p>
            <a:pPr lvl="1"/>
            <a:r>
              <a:rPr lang="en-GB" dirty="0"/>
              <a:t>Writing and submitting job scripts</a:t>
            </a:r>
          </a:p>
          <a:p>
            <a:endParaRPr lang="en-GB" dirty="0"/>
          </a:p>
        </p:txBody>
      </p:sp>
    </p:spTree>
    <p:extLst>
      <p:ext uri="{BB962C8B-B14F-4D97-AF65-F5344CB8AC3E}">
        <p14:creationId xmlns:p14="http://schemas.microsoft.com/office/powerpoint/2010/main" val="297552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2838-67A6-E338-D24B-703826E9965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6DE2C89-9227-B74E-7108-C032BD55D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595" y="851647"/>
            <a:ext cx="6714109" cy="4383737"/>
          </a:xfrm>
          <a:prstGeom prst="rect">
            <a:avLst/>
          </a:prstGeom>
        </p:spPr>
      </p:pic>
      <p:sp>
        <p:nvSpPr>
          <p:cNvPr id="2" name="Title 1">
            <a:extLst>
              <a:ext uri="{FF2B5EF4-FFF2-40B4-BE49-F238E27FC236}">
                <a16:creationId xmlns:a16="http://schemas.microsoft.com/office/drawing/2014/main" id="{A4B614AC-7EE6-AA14-69E7-A2C0CFE38BF8}"/>
              </a:ext>
            </a:extLst>
          </p:cNvPr>
          <p:cNvSpPr>
            <a:spLocks noGrp="1"/>
          </p:cNvSpPr>
          <p:nvPr>
            <p:ph type="title"/>
          </p:nvPr>
        </p:nvSpPr>
        <p:spPr/>
        <p:txBody>
          <a:bodyPr/>
          <a:lstStyle/>
          <a:p>
            <a:r>
              <a:rPr lang="en-GB" dirty="0"/>
              <a:t>Typical HPC system architecture</a:t>
            </a:r>
          </a:p>
        </p:txBody>
      </p:sp>
      <p:sp>
        <p:nvSpPr>
          <p:cNvPr id="3" name="Content Placeholder 2">
            <a:extLst>
              <a:ext uri="{FF2B5EF4-FFF2-40B4-BE49-F238E27FC236}">
                <a16:creationId xmlns:a16="http://schemas.microsoft.com/office/drawing/2014/main" id="{35822235-5285-E10E-04FE-CF687FB93EBB}"/>
              </a:ext>
            </a:extLst>
          </p:cNvPr>
          <p:cNvSpPr>
            <a:spLocks noGrp="1"/>
          </p:cNvSpPr>
          <p:nvPr>
            <p:ph idx="1"/>
          </p:nvPr>
        </p:nvSpPr>
        <p:spPr>
          <a:xfrm>
            <a:off x="722376" y="1470212"/>
            <a:ext cx="10890504" cy="5022663"/>
          </a:xfrm>
        </p:spPr>
        <p:txBody>
          <a:bodyPr>
            <a:normAutofit fontScale="92500" lnSpcReduction="20000"/>
          </a:bodyPr>
          <a:lstStyle/>
          <a:p>
            <a:r>
              <a:rPr lang="en-GB" dirty="0"/>
              <a:t>Login nodes</a:t>
            </a:r>
          </a:p>
          <a:p>
            <a:r>
              <a:rPr lang="en-GB" dirty="0"/>
              <a:t>Compute nodes</a:t>
            </a:r>
          </a:p>
          <a:p>
            <a:pPr lvl="1"/>
            <a:r>
              <a:rPr lang="en-GB" dirty="0"/>
              <a:t>Thin nodes: </a:t>
            </a:r>
          </a:p>
          <a:p>
            <a:pPr lvl="2"/>
            <a:r>
              <a:rPr lang="en-GB" dirty="0"/>
              <a:t>normal memory (0.5 to 1 TBs)</a:t>
            </a:r>
          </a:p>
          <a:p>
            <a:pPr lvl="1"/>
            <a:r>
              <a:rPr lang="en-GB" dirty="0"/>
              <a:t>Fat memory nodes: </a:t>
            </a:r>
          </a:p>
          <a:p>
            <a:pPr lvl="2"/>
            <a:r>
              <a:rPr lang="en-GB" dirty="0"/>
              <a:t>more memory (1 to 4 TBs or more)</a:t>
            </a:r>
          </a:p>
          <a:p>
            <a:pPr lvl="1"/>
            <a:r>
              <a:rPr lang="en-GB" dirty="0"/>
              <a:t>Fat CPU nodes: </a:t>
            </a:r>
          </a:p>
          <a:p>
            <a:pPr lvl="2"/>
            <a:r>
              <a:rPr lang="en-GB" dirty="0"/>
              <a:t>lots of CPUs (256 to 512 CPUs)</a:t>
            </a:r>
          </a:p>
          <a:p>
            <a:pPr lvl="1"/>
            <a:r>
              <a:rPr lang="en-GB" dirty="0"/>
              <a:t>GPU nodes: </a:t>
            </a:r>
          </a:p>
          <a:p>
            <a:pPr lvl="2"/>
            <a:r>
              <a:rPr lang="en-GB" dirty="0"/>
              <a:t>with GPU accelerators</a:t>
            </a:r>
          </a:p>
          <a:p>
            <a:pPr lvl="1"/>
            <a:r>
              <a:rPr lang="en-GB" dirty="0"/>
              <a:t>FPGA nodes: </a:t>
            </a:r>
          </a:p>
          <a:p>
            <a:pPr lvl="2"/>
            <a:r>
              <a:rPr lang="en-GB" dirty="0"/>
              <a:t>with FPGA accelerators</a:t>
            </a:r>
          </a:p>
          <a:p>
            <a:r>
              <a:rPr lang="en-GB" dirty="0"/>
              <a:t>Storage nodes</a:t>
            </a:r>
          </a:p>
          <a:p>
            <a:pPr lvl="1"/>
            <a:r>
              <a:rPr lang="en-GB" dirty="0"/>
              <a:t>You don’t really see them; but there are a lot of them and handle PBs of data</a:t>
            </a:r>
          </a:p>
          <a:p>
            <a:r>
              <a:rPr lang="en-GB" dirty="0"/>
              <a:t>Network nodes</a:t>
            </a:r>
          </a:p>
          <a:p>
            <a:pPr lvl="1"/>
            <a:r>
              <a:rPr lang="en-GB" dirty="0"/>
              <a:t>You don’t really see them; but there are a lot of them</a:t>
            </a:r>
          </a:p>
        </p:txBody>
      </p:sp>
      <p:sp>
        <p:nvSpPr>
          <p:cNvPr id="4" name="TextBox 3">
            <a:extLst>
              <a:ext uri="{FF2B5EF4-FFF2-40B4-BE49-F238E27FC236}">
                <a16:creationId xmlns:a16="http://schemas.microsoft.com/office/drawing/2014/main" id="{E987B196-3A6F-96B9-0847-2943441F2CDF}"/>
              </a:ext>
            </a:extLst>
          </p:cNvPr>
          <p:cNvSpPr txBox="1"/>
          <p:nvPr/>
        </p:nvSpPr>
        <p:spPr>
          <a:xfrm>
            <a:off x="8765037" y="6176963"/>
            <a:ext cx="2704587" cy="184666"/>
          </a:xfrm>
          <a:prstGeom prst="rect">
            <a:avLst/>
          </a:prstGeom>
          <a:noFill/>
        </p:spPr>
        <p:txBody>
          <a:bodyPr wrap="none" rtlCol="0">
            <a:spAutoFit/>
          </a:bodyPr>
          <a:lstStyle/>
          <a:p>
            <a:r>
              <a:rPr lang="en-GB" sz="600" dirty="0"/>
              <a:t>https://www.marquette.edu/high-performance-computing/architecture.php</a:t>
            </a:r>
          </a:p>
        </p:txBody>
      </p:sp>
    </p:spTree>
    <p:extLst>
      <p:ext uri="{BB962C8B-B14F-4D97-AF65-F5344CB8AC3E}">
        <p14:creationId xmlns:p14="http://schemas.microsoft.com/office/powerpoint/2010/main" val="27890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D922A-CE70-6653-41A0-1229F7DF0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F4CB4-45B9-E969-005B-66B3C1A33842}"/>
              </a:ext>
            </a:extLst>
          </p:cNvPr>
          <p:cNvSpPr>
            <a:spLocks noGrp="1"/>
          </p:cNvSpPr>
          <p:nvPr>
            <p:ph type="title"/>
          </p:nvPr>
        </p:nvSpPr>
        <p:spPr/>
        <p:txBody>
          <a:bodyPr/>
          <a:lstStyle/>
          <a:p>
            <a:r>
              <a:rPr lang="en-GB" dirty="0"/>
              <a:t>SSH Basics</a:t>
            </a:r>
          </a:p>
        </p:txBody>
      </p:sp>
      <p:sp>
        <p:nvSpPr>
          <p:cNvPr id="3" name="Content Placeholder 2">
            <a:extLst>
              <a:ext uri="{FF2B5EF4-FFF2-40B4-BE49-F238E27FC236}">
                <a16:creationId xmlns:a16="http://schemas.microsoft.com/office/drawing/2014/main" id="{77EDB9A4-B8DF-A6A7-CCC6-572E1C6779A4}"/>
              </a:ext>
            </a:extLst>
          </p:cNvPr>
          <p:cNvSpPr>
            <a:spLocks noGrp="1"/>
          </p:cNvSpPr>
          <p:nvPr>
            <p:ph idx="1"/>
          </p:nvPr>
        </p:nvSpPr>
        <p:spPr>
          <a:xfrm>
            <a:off x="838200" y="1461247"/>
            <a:ext cx="10515600" cy="5113288"/>
          </a:xfrm>
        </p:spPr>
        <p:txBody>
          <a:bodyPr>
            <a:normAutofit/>
          </a:bodyPr>
          <a:lstStyle/>
          <a:p>
            <a:r>
              <a:rPr lang="en-GB" dirty="0"/>
              <a:t>SSH: Secure Shell</a:t>
            </a:r>
          </a:p>
          <a:p>
            <a:r>
              <a:rPr lang="en-GB" dirty="0"/>
              <a:t>Standard method for connecting to remote systems (available for Windows, WSL, Unix, Linux, Mac, Solaris, </a:t>
            </a:r>
            <a:r>
              <a:rPr lang="en-GB" dirty="0" err="1"/>
              <a:t>Irix</a:t>
            </a:r>
            <a:r>
              <a:rPr lang="en-GB" dirty="0"/>
              <a:t>, everything)</a:t>
            </a:r>
          </a:p>
          <a:p>
            <a:r>
              <a:rPr lang="en-GB" dirty="0"/>
              <a:t>Encrypted communication</a:t>
            </a:r>
          </a:p>
          <a:p>
            <a:r>
              <a:rPr lang="en-GB" dirty="0"/>
              <a:t>PuTTY (simple for Windows), </a:t>
            </a:r>
            <a:r>
              <a:rPr lang="en-GB" dirty="0" err="1"/>
              <a:t>MobaXterm</a:t>
            </a:r>
            <a:r>
              <a:rPr lang="en-GB" dirty="0"/>
              <a:t> (feature-rich), OpenSSH (built-in for Linux/Mac and in WSL).</a:t>
            </a:r>
          </a:p>
          <a:p>
            <a:pPr lvl="1"/>
            <a:r>
              <a:rPr lang="en-GB" dirty="0" err="1"/>
              <a:t>MobaXterm</a:t>
            </a:r>
            <a:r>
              <a:rPr lang="en-GB" dirty="0"/>
              <a:t> also has an X11 Server if you want to use Graphics. No need to run your own X11 server.</a:t>
            </a:r>
          </a:p>
          <a:p>
            <a:pPr lvl="1"/>
            <a:r>
              <a:rPr lang="en-GB" dirty="0"/>
              <a:t>WSL also provides X11 functionality.</a:t>
            </a:r>
          </a:p>
          <a:p>
            <a:pPr lvl="1"/>
            <a:r>
              <a:rPr lang="en-GB" dirty="0"/>
              <a:t>Don’t expect lighting fast graphics. X11 has been around since the early 1980s.</a:t>
            </a:r>
          </a:p>
        </p:txBody>
      </p:sp>
    </p:spTree>
    <p:extLst>
      <p:ext uri="{BB962C8B-B14F-4D97-AF65-F5344CB8AC3E}">
        <p14:creationId xmlns:p14="http://schemas.microsoft.com/office/powerpoint/2010/main" val="47005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35BF-AE3E-027D-C32A-C534739D4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5AA20-310B-B22A-A8F4-E73B11B37B5B}"/>
              </a:ext>
            </a:extLst>
          </p:cNvPr>
          <p:cNvSpPr>
            <a:spLocks noGrp="1"/>
          </p:cNvSpPr>
          <p:nvPr>
            <p:ph type="title"/>
          </p:nvPr>
        </p:nvSpPr>
        <p:spPr/>
        <p:txBody>
          <a:bodyPr/>
          <a:lstStyle/>
          <a:p>
            <a:r>
              <a:rPr lang="en-GB" dirty="0"/>
              <a:t>SSH Basics</a:t>
            </a:r>
          </a:p>
        </p:txBody>
      </p:sp>
      <p:sp>
        <p:nvSpPr>
          <p:cNvPr id="3" name="Content Placeholder 2">
            <a:extLst>
              <a:ext uri="{FF2B5EF4-FFF2-40B4-BE49-F238E27FC236}">
                <a16:creationId xmlns:a16="http://schemas.microsoft.com/office/drawing/2014/main" id="{66288766-E1E2-FA2F-3310-8A192C73BD05}"/>
              </a:ext>
            </a:extLst>
          </p:cNvPr>
          <p:cNvSpPr>
            <a:spLocks noGrp="1"/>
          </p:cNvSpPr>
          <p:nvPr>
            <p:ph idx="1"/>
          </p:nvPr>
        </p:nvSpPr>
        <p:spPr>
          <a:xfrm>
            <a:off x="484632" y="1425388"/>
            <a:ext cx="11100816" cy="5240587"/>
          </a:xfrm>
        </p:spPr>
        <p:txBody>
          <a:bodyPr>
            <a:normAutofit lnSpcReduction="10000"/>
          </a:bodyPr>
          <a:lstStyle/>
          <a:p>
            <a:r>
              <a:rPr lang="en-GB" dirty="0"/>
              <a:t>For secure systems; a private/public key is used (with or without a passphrase and/or a password).</a:t>
            </a:r>
          </a:p>
          <a:p>
            <a:r>
              <a:rPr lang="en-GB" b="1" dirty="0"/>
              <a:t>Never, ever, ever share your private key</a:t>
            </a:r>
            <a:r>
              <a:rPr lang="en-GB" dirty="0"/>
              <a:t>.</a:t>
            </a:r>
          </a:p>
          <a:p>
            <a:pPr lvl="1"/>
            <a:r>
              <a:rPr lang="en-GB" dirty="0"/>
              <a:t>To make it harder OpenSSH </a:t>
            </a:r>
            <a:r>
              <a:rPr lang="en-GB" b="1" dirty="0"/>
              <a:t>private</a:t>
            </a:r>
            <a:r>
              <a:rPr lang="en-GB" dirty="0"/>
              <a:t> keys start with:</a:t>
            </a:r>
            <a:br>
              <a:rPr lang="en-GB" dirty="0"/>
            </a:br>
            <a:r>
              <a:rPr lang="en-GB" dirty="0"/>
              <a:t>-----BEGIN OPENSSH PRIVATE KEY-----</a:t>
            </a:r>
          </a:p>
          <a:p>
            <a:r>
              <a:rPr lang="en-GB" dirty="0"/>
              <a:t>A passphrase protects your </a:t>
            </a:r>
            <a:r>
              <a:rPr lang="en-GB" b="1" dirty="0"/>
              <a:t>private</a:t>
            </a:r>
            <a:r>
              <a:rPr lang="en-GB" dirty="0"/>
              <a:t> key in case it gets copied/taken.</a:t>
            </a:r>
          </a:p>
          <a:p>
            <a:pPr lvl="1"/>
            <a:r>
              <a:rPr lang="en-GB" dirty="0"/>
              <a:t>If it happens; your passphrase is probably also copied. So, </a:t>
            </a:r>
            <a:r>
              <a:rPr lang="en-GB" b="1" dirty="0"/>
              <a:t>change</a:t>
            </a:r>
            <a:r>
              <a:rPr lang="en-GB" dirty="0"/>
              <a:t> your key everywhere.</a:t>
            </a:r>
          </a:p>
          <a:p>
            <a:r>
              <a:rPr lang="en-GB" dirty="0"/>
              <a:t>A password could be used as well (when connecting to the remote server).</a:t>
            </a:r>
          </a:p>
          <a:p>
            <a:r>
              <a:rPr lang="en-GB" dirty="0"/>
              <a:t>You may already have a public/private key pair; but let’s create a new one.</a:t>
            </a:r>
          </a:p>
          <a:p>
            <a:r>
              <a:rPr lang="en-GB" dirty="0"/>
              <a:t>Always, always use “ed25519”. Looking ahead and into the Post Quantum Security challenges; even ed25519 will not be safe.</a:t>
            </a:r>
          </a:p>
          <a:p>
            <a:endParaRPr lang="en-GB" dirty="0"/>
          </a:p>
          <a:p>
            <a:pPr marL="0" indent="0">
              <a:buNone/>
            </a:pPr>
            <a:endParaRPr lang="en-GB" dirty="0"/>
          </a:p>
        </p:txBody>
      </p:sp>
    </p:spTree>
    <p:extLst>
      <p:ext uri="{BB962C8B-B14F-4D97-AF65-F5344CB8AC3E}">
        <p14:creationId xmlns:p14="http://schemas.microsoft.com/office/powerpoint/2010/main" val="135932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5306-6F34-882D-2417-5A1ED24E8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F2BAB-3FA7-05FC-4D6A-3602AECB3114}"/>
              </a:ext>
            </a:extLst>
          </p:cNvPr>
          <p:cNvSpPr>
            <a:spLocks noGrp="1"/>
          </p:cNvSpPr>
          <p:nvPr>
            <p:ph type="title"/>
          </p:nvPr>
        </p:nvSpPr>
        <p:spPr/>
        <p:txBody>
          <a:bodyPr/>
          <a:lstStyle/>
          <a:p>
            <a:r>
              <a:rPr lang="en-GB" dirty="0"/>
              <a:t>SSH Basics</a:t>
            </a:r>
          </a:p>
        </p:txBody>
      </p:sp>
      <p:sp>
        <p:nvSpPr>
          <p:cNvPr id="3" name="Content Placeholder 2">
            <a:extLst>
              <a:ext uri="{FF2B5EF4-FFF2-40B4-BE49-F238E27FC236}">
                <a16:creationId xmlns:a16="http://schemas.microsoft.com/office/drawing/2014/main" id="{82907670-D1EB-2198-9BF4-39251F12719E}"/>
              </a:ext>
            </a:extLst>
          </p:cNvPr>
          <p:cNvSpPr>
            <a:spLocks noGrp="1"/>
          </p:cNvSpPr>
          <p:nvPr>
            <p:ph idx="1"/>
          </p:nvPr>
        </p:nvSpPr>
        <p:spPr>
          <a:xfrm>
            <a:off x="838200" y="1604681"/>
            <a:ext cx="10515600" cy="4888193"/>
          </a:xfrm>
        </p:spPr>
        <p:txBody>
          <a:bodyPr>
            <a:normAutofit fontScale="77500" lnSpcReduction="20000"/>
          </a:bodyPr>
          <a:lstStyle/>
          <a:p>
            <a:pPr marL="0" indent="0">
              <a:buNone/>
            </a:pPr>
            <a:r>
              <a:rPr lang="en-GB" dirty="0"/>
              <a:t>$ ssh-keygen -t ed25519 -C "hpc@example.com" -f ~/.ssh/</a:t>
            </a:r>
            <a:r>
              <a:rPr lang="en-GB" dirty="0" err="1"/>
              <a:t>hpc_training</a:t>
            </a:r>
            <a:endParaRPr lang="en-GB" dirty="0"/>
          </a:p>
          <a:p>
            <a:pPr marL="0" indent="0">
              <a:buNone/>
            </a:pPr>
            <a:r>
              <a:rPr lang="en-GB" dirty="0"/>
              <a:t>Generating public/private ed25519 key pair.</a:t>
            </a:r>
          </a:p>
          <a:p>
            <a:pPr marL="0" indent="0">
              <a:buNone/>
            </a:pPr>
            <a:r>
              <a:rPr lang="en-GB" dirty="0"/>
              <a:t>Enter passphrase (empty for no passphrase):</a:t>
            </a:r>
          </a:p>
          <a:p>
            <a:pPr marL="0" indent="0">
              <a:buNone/>
            </a:pPr>
            <a:r>
              <a:rPr lang="en-GB" dirty="0"/>
              <a:t>Enter same passphrase again:</a:t>
            </a:r>
          </a:p>
          <a:p>
            <a:pPr marL="0" indent="0">
              <a:buNone/>
            </a:pPr>
            <a:r>
              <a:rPr lang="en-GB" dirty="0"/>
              <a:t>Your identification has been saved in /home/YYYYY/.ssh/</a:t>
            </a:r>
            <a:r>
              <a:rPr lang="en-GB" dirty="0" err="1"/>
              <a:t>hpc_training</a:t>
            </a:r>
            <a:endParaRPr lang="en-GB" dirty="0"/>
          </a:p>
          <a:p>
            <a:pPr marL="0" indent="0">
              <a:buNone/>
            </a:pPr>
            <a:r>
              <a:rPr lang="en-GB" dirty="0"/>
              <a:t>Your public key has been saved in /home/ YYYYY/.ssh/hpc_training.pub</a:t>
            </a:r>
          </a:p>
          <a:p>
            <a:pPr marL="0" indent="0">
              <a:buNone/>
            </a:pPr>
            <a:r>
              <a:rPr lang="en-GB" dirty="0"/>
              <a:t>The key fingerprint is:</a:t>
            </a:r>
          </a:p>
          <a:p>
            <a:pPr marL="0" indent="0">
              <a:buNone/>
            </a:pPr>
            <a:r>
              <a:rPr lang="en-GB" dirty="0"/>
              <a:t>SHA256:XXXXXYYYYYYYYYYYYYYXXXXXXXXXX hpc@example.com</a:t>
            </a:r>
          </a:p>
          <a:p>
            <a:pPr marL="0" indent="0">
              <a:buNone/>
            </a:pPr>
            <a:r>
              <a:rPr lang="en-GB" dirty="0"/>
              <a:t>The key's </a:t>
            </a:r>
            <a:r>
              <a:rPr lang="en-GB" dirty="0" err="1"/>
              <a:t>randomart</a:t>
            </a:r>
            <a:r>
              <a:rPr lang="en-GB" dirty="0"/>
              <a:t> image is:</a:t>
            </a:r>
          </a:p>
          <a:p>
            <a:pPr marL="0" indent="0">
              <a:buNone/>
            </a:pPr>
            <a:r>
              <a:rPr lang="en-GB" dirty="0"/>
              <a:t>+--[ED25519 256]--+</a:t>
            </a:r>
          </a:p>
          <a:p>
            <a:pPr marL="0" indent="0">
              <a:buNone/>
            </a:pPr>
            <a:r>
              <a:rPr lang="en-GB" dirty="0"/>
              <a:t>XXXXXXXXXXXXXXXXXXXXXXXXXXXXXXX</a:t>
            </a:r>
          </a:p>
          <a:p>
            <a:pPr marL="0" indent="0">
              <a:buNone/>
            </a:pPr>
            <a:r>
              <a:rPr lang="en-GB" dirty="0"/>
              <a:t>YYYYYYYYYYYYYYYYYYYYYYYYYYYYYYYY</a:t>
            </a:r>
          </a:p>
          <a:p>
            <a:pPr marL="0" indent="0">
              <a:buNone/>
            </a:pPr>
            <a:r>
              <a:rPr lang="en-GB" dirty="0"/>
              <a:t>+----[SHA256]-----+</a:t>
            </a:r>
          </a:p>
          <a:p>
            <a:pPr marL="0" indent="0">
              <a:buNone/>
            </a:pPr>
            <a:endParaRPr lang="en-GB" dirty="0"/>
          </a:p>
        </p:txBody>
      </p:sp>
    </p:spTree>
    <p:extLst>
      <p:ext uri="{BB962C8B-B14F-4D97-AF65-F5344CB8AC3E}">
        <p14:creationId xmlns:p14="http://schemas.microsoft.com/office/powerpoint/2010/main" val="356980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0CA4-9862-4144-B2D7-ABAD1FE72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92F1E-1923-821B-5484-40BCD1B1702E}"/>
              </a:ext>
            </a:extLst>
          </p:cNvPr>
          <p:cNvSpPr>
            <a:spLocks noGrp="1"/>
          </p:cNvSpPr>
          <p:nvPr>
            <p:ph type="title"/>
          </p:nvPr>
        </p:nvSpPr>
        <p:spPr/>
        <p:txBody>
          <a:bodyPr/>
          <a:lstStyle/>
          <a:p>
            <a:r>
              <a:rPr lang="en-GB" dirty="0"/>
              <a:t>SSH Basics</a:t>
            </a:r>
          </a:p>
        </p:txBody>
      </p:sp>
      <p:sp>
        <p:nvSpPr>
          <p:cNvPr id="3" name="Content Placeholder 2">
            <a:extLst>
              <a:ext uri="{FF2B5EF4-FFF2-40B4-BE49-F238E27FC236}">
                <a16:creationId xmlns:a16="http://schemas.microsoft.com/office/drawing/2014/main" id="{D6EFAE79-2B79-5DA3-54CB-71DFE3EF4BFA}"/>
              </a:ext>
            </a:extLst>
          </p:cNvPr>
          <p:cNvSpPr>
            <a:spLocks noGrp="1"/>
          </p:cNvSpPr>
          <p:nvPr>
            <p:ph idx="1"/>
          </p:nvPr>
        </p:nvSpPr>
        <p:spPr>
          <a:xfrm>
            <a:off x="838200" y="1416424"/>
            <a:ext cx="10515600" cy="4335152"/>
          </a:xfrm>
        </p:spPr>
        <p:txBody>
          <a:bodyPr>
            <a:normAutofit/>
          </a:bodyPr>
          <a:lstStyle/>
          <a:p>
            <a:r>
              <a:rPr lang="en-GB" dirty="0"/>
              <a:t>You can also use Putty (puttygen.exe) for a GUI experience</a:t>
            </a:r>
          </a:p>
          <a:p>
            <a:r>
              <a:rPr lang="en-GB" b="1" dirty="0"/>
              <a:t>Careful</a:t>
            </a:r>
            <a:r>
              <a:rPr lang="en-GB" dirty="0"/>
              <a:t> where you download it from. There are many fakes!!!</a:t>
            </a:r>
          </a:p>
          <a:p>
            <a:r>
              <a:rPr lang="en-GB" dirty="0"/>
              <a:t>Don’t forget to convert the Putty Key format to OpenSSH</a:t>
            </a:r>
          </a:p>
          <a:p>
            <a:endParaRPr lang="en-GB" dirty="0"/>
          </a:p>
          <a:p>
            <a:r>
              <a:rPr lang="en-GB" dirty="0" err="1"/>
              <a:t>MobaXterm</a:t>
            </a:r>
            <a:r>
              <a:rPr lang="en-GB" dirty="0"/>
              <a:t> also supports creating a key pair</a:t>
            </a:r>
          </a:p>
          <a:p>
            <a:pPr marL="0" indent="0">
              <a:buNone/>
            </a:pPr>
            <a:r>
              <a:rPr lang="en-GB" dirty="0"/>
              <a:t>https://servicedesk.surf.nl/wiki/spaces/WIKI/pages/37388673/Creating+and+using+an+SSH+key+pair+with+MobaXterm</a:t>
            </a:r>
          </a:p>
          <a:p>
            <a:pPr marL="0" indent="0">
              <a:buNone/>
            </a:pPr>
            <a:endParaRPr lang="en-GB" dirty="0"/>
          </a:p>
        </p:txBody>
      </p:sp>
    </p:spTree>
    <p:extLst>
      <p:ext uri="{BB962C8B-B14F-4D97-AF65-F5344CB8AC3E}">
        <p14:creationId xmlns:p14="http://schemas.microsoft.com/office/powerpoint/2010/main" val="165691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F7F5-850E-6E3C-6D45-253C306D4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80A06-9BA1-9BDD-26A7-F995F8B17637}"/>
              </a:ext>
            </a:extLst>
          </p:cNvPr>
          <p:cNvSpPr>
            <a:spLocks noGrp="1"/>
          </p:cNvSpPr>
          <p:nvPr>
            <p:ph type="title"/>
          </p:nvPr>
        </p:nvSpPr>
        <p:spPr/>
        <p:txBody>
          <a:bodyPr/>
          <a:lstStyle/>
          <a:p>
            <a:r>
              <a:rPr lang="en-GB" dirty="0"/>
              <a:t>SSH Basics</a:t>
            </a:r>
          </a:p>
        </p:txBody>
      </p:sp>
      <p:sp>
        <p:nvSpPr>
          <p:cNvPr id="3" name="Content Placeholder 2">
            <a:extLst>
              <a:ext uri="{FF2B5EF4-FFF2-40B4-BE49-F238E27FC236}">
                <a16:creationId xmlns:a16="http://schemas.microsoft.com/office/drawing/2014/main" id="{5150FBE5-5D1E-501B-7E77-A02AB2A5C078}"/>
              </a:ext>
            </a:extLst>
          </p:cNvPr>
          <p:cNvSpPr>
            <a:spLocks noGrp="1"/>
          </p:cNvSpPr>
          <p:nvPr>
            <p:ph idx="1"/>
          </p:nvPr>
        </p:nvSpPr>
        <p:spPr>
          <a:xfrm>
            <a:off x="838200" y="1470212"/>
            <a:ext cx="10515600" cy="4793428"/>
          </a:xfrm>
        </p:spPr>
        <p:txBody>
          <a:bodyPr>
            <a:normAutofit/>
          </a:bodyPr>
          <a:lstStyle/>
          <a:p>
            <a:r>
              <a:rPr lang="en-GB" dirty="0"/>
              <a:t>Now, lets connect to our HPC infrastructure:</a:t>
            </a:r>
          </a:p>
          <a:p>
            <a:pPr marL="0" indent="0">
              <a:buNone/>
            </a:pPr>
            <a:r>
              <a:rPr lang="en-GB" dirty="0"/>
              <a:t>$ ssh -p 6222 </a:t>
            </a:r>
            <a:r>
              <a:rPr lang="en-GB" b="1" dirty="0" err="1">
                <a:solidFill>
                  <a:srgbClr val="FF0000"/>
                </a:solidFill>
              </a:rPr>
              <a:t>MYUSERNAME</a:t>
            </a:r>
            <a:r>
              <a:rPr lang="en-GB" dirty="0" err="1"/>
              <a:t>@localhost</a:t>
            </a:r>
            <a:endParaRPr lang="en-GB" dirty="0"/>
          </a:p>
          <a:p>
            <a:pPr marL="0" indent="0">
              <a:buNone/>
            </a:pPr>
            <a:r>
              <a:rPr lang="en-GB" dirty="0"/>
              <a:t>(enter your password and verify that you can login)</a:t>
            </a:r>
          </a:p>
          <a:p>
            <a:pPr marL="0" indent="0">
              <a:buNone/>
            </a:pPr>
            <a:endParaRPr lang="en-GB" dirty="0"/>
          </a:p>
          <a:p>
            <a:pPr marL="0" indent="0">
              <a:buNone/>
            </a:pPr>
            <a:r>
              <a:rPr lang="en-GB" dirty="0"/>
              <a:t>$ ssh-copy-id -p 6222 </a:t>
            </a:r>
            <a:r>
              <a:rPr lang="en-GB" b="1" dirty="0" err="1">
                <a:solidFill>
                  <a:srgbClr val="FF0000"/>
                </a:solidFill>
              </a:rPr>
              <a:t>MYUSERNAME</a:t>
            </a:r>
            <a:r>
              <a:rPr lang="en-GB" dirty="0" err="1"/>
              <a:t>@localhost</a:t>
            </a:r>
            <a:endParaRPr lang="en-GB" dirty="0"/>
          </a:p>
          <a:p>
            <a:pPr marL="0" indent="0">
              <a:buNone/>
            </a:pPr>
            <a:r>
              <a:rPr lang="en-GB" dirty="0"/>
              <a:t>(enter your password)</a:t>
            </a:r>
          </a:p>
          <a:p>
            <a:pPr marL="0" indent="0">
              <a:buNone/>
            </a:pPr>
            <a:endParaRPr lang="en-GB" dirty="0"/>
          </a:p>
          <a:p>
            <a:pPr marL="0" indent="0">
              <a:buNone/>
            </a:pPr>
            <a:r>
              <a:rPr lang="en-GB" dirty="0"/>
              <a:t>$ ssh -p 6222 </a:t>
            </a:r>
            <a:r>
              <a:rPr lang="en-GB" b="1" dirty="0" err="1">
                <a:solidFill>
                  <a:srgbClr val="FF0000"/>
                </a:solidFill>
              </a:rPr>
              <a:t>MYUSERNAME</a:t>
            </a:r>
            <a:r>
              <a:rPr lang="en-GB" dirty="0" err="1"/>
              <a:t>@localhost</a:t>
            </a:r>
            <a:endParaRPr lang="en-GB" dirty="0"/>
          </a:p>
          <a:p>
            <a:pPr marL="0" indent="0">
              <a:buNone/>
            </a:pPr>
            <a:r>
              <a:rPr lang="en-GB" dirty="0"/>
              <a:t>(you should login without entering your password)</a:t>
            </a:r>
          </a:p>
        </p:txBody>
      </p:sp>
    </p:spTree>
    <p:extLst>
      <p:ext uri="{BB962C8B-B14F-4D97-AF65-F5344CB8AC3E}">
        <p14:creationId xmlns:p14="http://schemas.microsoft.com/office/powerpoint/2010/main" val="2343188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9B02-754E-306E-E1BD-B671134D1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DFA9F-2E7D-468E-3AD7-465DE4E16DF5}"/>
              </a:ext>
            </a:extLst>
          </p:cNvPr>
          <p:cNvSpPr>
            <a:spLocks noGrp="1"/>
          </p:cNvSpPr>
          <p:nvPr>
            <p:ph type="title"/>
          </p:nvPr>
        </p:nvSpPr>
        <p:spPr/>
        <p:txBody>
          <a:bodyPr/>
          <a:lstStyle/>
          <a:p>
            <a:r>
              <a:rPr lang="en-GB" dirty="0"/>
              <a:t>Basic Linux commands</a:t>
            </a:r>
          </a:p>
        </p:txBody>
      </p:sp>
      <p:sp>
        <p:nvSpPr>
          <p:cNvPr id="3" name="Content Placeholder 2">
            <a:extLst>
              <a:ext uri="{FF2B5EF4-FFF2-40B4-BE49-F238E27FC236}">
                <a16:creationId xmlns:a16="http://schemas.microsoft.com/office/drawing/2014/main" id="{C9A7A1D7-74C0-B77F-4BD9-D81B8C9D4DE3}"/>
              </a:ext>
            </a:extLst>
          </p:cNvPr>
          <p:cNvSpPr>
            <a:spLocks noGrp="1"/>
          </p:cNvSpPr>
          <p:nvPr>
            <p:ph idx="1"/>
          </p:nvPr>
        </p:nvSpPr>
        <p:spPr>
          <a:xfrm>
            <a:off x="663388" y="1690687"/>
            <a:ext cx="10690412" cy="4802187"/>
          </a:xfrm>
        </p:spPr>
        <p:txBody>
          <a:bodyPr>
            <a:normAutofit lnSpcReduction="10000"/>
          </a:bodyPr>
          <a:lstStyle/>
          <a:p>
            <a:r>
              <a:rPr lang="en-GB" dirty="0"/>
              <a:t>Unix (and Linux) are the main Operating Systems of HPC infrastructures</a:t>
            </a:r>
          </a:p>
          <a:p>
            <a:r>
              <a:rPr lang="en-GB" dirty="0"/>
              <a:t>Some basic commands include:</a:t>
            </a:r>
          </a:p>
          <a:p>
            <a:pPr lvl="1"/>
            <a:r>
              <a:rPr lang="en-GB" dirty="0" err="1"/>
              <a:t>pwd</a:t>
            </a:r>
            <a:r>
              <a:rPr lang="en-GB" dirty="0"/>
              <a:t> = print working directory (the full path to help you find your way)</a:t>
            </a:r>
          </a:p>
          <a:p>
            <a:pPr lvl="1"/>
            <a:r>
              <a:rPr lang="en-GB" dirty="0"/>
              <a:t>ls = list (list of files or directories)</a:t>
            </a:r>
          </a:p>
          <a:p>
            <a:pPr lvl="1"/>
            <a:r>
              <a:rPr lang="en-GB" dirty="0"/>
              <a:t>cd = change directory</a:t>
            </a:r>
          </a:p>
          <a:p>
            <a:pPr lvl="1"/>
            <a:r>
              <a:rPr lang="en-GB" dirty="0"/>
              <a:t>cp = copy a file (or you can also recursively copy files or directories)</a:t>
            </a:r>
          </a:p>
          <a:p>
            <a:pPr lvl="1"/>
            <a:r>
              <a:rPr lang="en-GB" dirty="0"/>
              <a:t>rm = remove (careful with this one. No questions are asked. The file will be gone. Or the files. Or the directories. Or all the directories if you use recursion.) </a:t>
            </a:r>
            <a:r>
              <a:rPr lang="en-GB" b="1" dirty="0"/>
              <a:t>CAREFUL</a:t>
            </a:r>
            <a:r>
              <a:rPr lang="en-GB" dirty="0"/>
              <a:t>.</a:t>
            </a:r>
          </a:p>
          <a:p>
            <a:pPr lvl="1"/>
            <a:r>
              <a:rPr lang="en-GB" dirty="0"/>
              <a:t>mv = move a file (or a directory)</a:t>
            </a:r>
          </a:p>
          <a:p>
            <a:pPr lvl="1"/>
            <a:r>
              <a:rPr lang="en-GB" dirty="0"/>
              <a:t>cat != dog. Cat shows you the contents of a file</a:t>
            </a:r>
          </a:p>
          <a:p>
            <a:r>
              <a:rPr lang="en-GB" dirty="0"/>
              <a:t>There are many more. You can check online</a:t>
            </a:r>
          </a:p>
        </p:txBody>
      </p:sp>
    </p:spTree>
    <p:extLst>
      <p:ext uri="{BB962C8B-B14F-4D97-AF65-F5344CB8AC3E}">
        <p14:creationId xmlns:p14="http://schemas.microsoft.com/office/powerpoint/2010/main" val="327043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DB233-9226-8E9F-C239-FB8585459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E1F58-319A-E1D0-21DC-6E0B5811FB7E}"/>
              </a:ext>
            </a:extLst>
          </p:cNvPr>
          <p:cNvSpPr>
            <a:spLocks noGrp="1"/>
          </p:cNvSpPr>
          <p:nvPr>
            <p:ph type="title"/>
          </p:nvPr>
        </p:nvSpPr>
        <p:spPr/>
        <p:txBody>
          <a:bodyPr/>
          <a:lstStyle/>
          <a:p>
            <a:r>
              <a:rPr lang="en-GB" dirty="0"/>
              <a:t>File Systems and Data Handling</a:t>
            </a:r>
          </a:p>
        </p:txBody>
      </p:sp>
      <p:sp>
        <p:nvSpPr>
          <p:cNvPr id="3" name="Content Placeholder 2">
            <a:extLst>
              <a:ext uri="{FF2B5EF4-FFF2-40B4-BE49-F238E27FC236}">
                <a16:creationId xmlns:a16="http://schemas.microsoft.com/office/drawing/2014/main" id="{7E051E49-83A2-B05A-5CF4-F57A2283D9FD}"/>
              </a:ext>
            </a:extLst>
          </p:cNvPr>
          <p:cNvSpPr>
            <a:spLocks noGrp="1"/>
          </p:cNvSpPr>
          <p:nvPr>
            <p:ph idx="1"/>
          </p:nvPr>
        </p:nvSpPr>
        <p:spPr>
          <a:xfrm>
            <a:off x="838200" y="1690687"/>
            <a:ext cx="10515600" cy="4802187"/>
          </a:xfrm>
        </p:spPr>
        <p:txBody>
          <a:bodyPr>
            <a:normAutofit/>
          </a:bodyPr>
          <a:lstStyle/>
          <a:p>
            <a:r>
              <a:rPr lang="en-GB" dirty="0"/>
              <a:t>HPC infrastructures have many filesystems.</a:t>
            </a:r>
          </a:p>
          <a:p>
            <a:r>
              <a:rPr lang="en-GB" dirty="0"/>
              <a:t>The implementation of the FS is not important (it can be Lustre, </a:t>
            </a:r>
            <a:r>
              <a:rPr lang="en-GB" dirty="0" err="1"/>
              <a:t>BeeGFS</a:t>
            </a:r>
            <a:r>
              <a:rPr lang="en-GB" dirty="0"/>
              <a:t>, ZFS, other).</a:t>
            </a:r>
          </a:p>
          <a:p>
            <a:r>
              <a:rPr lang="en-GB" dirty="0"/>
              <a:t>The main point is how to use it.</a:t>
            </a:r>
          </a:p>
          <a:p>
            <a:r>
              <a:rPr lang="en-GB" dirty="0"/>
              <a:t>Most HPC infrastructures have:</a:t>
            </a:r>
          </a:p>
          <a:p>
            <a:pPr lvl="1"/>
            <a:r>
              <a:rPr lang="en-GB" dirty="0"/>
              <a:t>/home</a:t>
            </a:r>
          </a:p>
          <a:p>
            <a:pPr lvl="1"/>
            <a:r>
              <a:rPr lang="en-GB" dirty="0"/>
              <a:t>/work</a:t>
            </a:r>
          </a:p>
          <a:p>
            <a:pPr lvl="1"/>
            <a:r>
              <a:rPr lang="en-GB" dirty="0"/>
              <a:t>/scratch</a:t>
            </a:r>
          </a:p>
          <a:p>
            <a:pPr lvl="1"/>
            <a:r>
              <a:rPr lang="en-GB" dirty="0"/>
              <a:t>/local or /</a:t>
            </a:r>
            <a:r>
              <a:rPr lang="en-GB" dirty="0" err="1"/>
              <a:t>tmp</a:t>
            </a:r>
            <a:endParaRPr lang="en-GB" dirty="0"/>
          </a:p>
        </p:txBody>
      </p:sp>
    </p:spTree>
    <p:extLst>
      <p:ext uri="{BB962C8B-B14F-4D97-AF65-F5344CB8AC3E}">
        <p14:creationId xmlns:p14="http://schemas.microsoft.com/office/powerpoint/2010/main" val="25372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B791-EAED-F359-CD82-CA1BFF3E3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953B6-C24E-9D5B-5BE3-9503D3401EF9}"/>
              </a:ext>
            </a:extLst>
          </p:cNvPr>
          <p:cNvSpPr>
            <a:spLocks noGrp="1"/>
          </p:cNvSpPr>
          <p:nvPr>
            <p:ph type="title"/>
          </p:nvPr>
        </p:nvSpPr>
        <p:spPr/>
        <p:txBody>
          <a:bodyPr/>
          <a:lstStyle/>
          <a:p>
            <a:r>
              <a:rPr lang="en-GB" dirty="0"/>
              <a:t>File Systems and Data Handling</a:t>
            </a:r>
          </a:p>
        </p:txBody>
      </p:sp>
      <p:sp>
        <p:nvSpPr>
          <p:cNvPr id="3" name="Content Placeholder 2">
            <a:extLst>
              <a:ext uri="{FF2B5EF4-FFF2-40B4-BE49-F238E27FC236}">
                <a16:creationId xmlns:a16="http://schemas.microsoft.com/office/drawing/2014/main" id="{A087C2CE-4962-510E-0AD3-2953D11CC4E2}"/>
              </a:ext>
            </a:extLst>
          </p:cNvPr>
          <p:cNvSpPr>
            <a:spLocks noGrp="1"/>
          </p:cNvSpPr>
          <p:nvPr>
            <p:ph idx="1"/>
          </p:nvPr>
        </p:nvSpPr>
        <p:spPr>
          <a:xfrm>
            <a:off x="457200" y="1586753"/>
            <a:ext cx="11365992" cy="4906122"/>
          </a:xfrm>
        </p:spPr>
        <p:txBody>
          <a:bodyPr>
            <a:normAutofit fontScale="92500" lnSpcReduction="20000"/>
          </a:bodyPr>
          <a:lstStyle/>
          <a:p>
            <a:r>
              <a:rPr lang="en-GB" dirty="0"/>
              <a:t>/home : The one that you land when you login. Your $HOME. Sometimes it’s not visible by the nodes. So, anything you have here is not useable when you run your jobs. You need to copy the data. Where?? To “work”. You can read and write to the home and work FS from the login nodes.</a:t>
            </a:r>
          </a:p>
          <a:p>
            <a:r>
              <a:rPr lang="en-GB" dirty="0"/>
              <a:t>/work : The FS that is usually visible by the nodes. Fine tuned to provide extremely fast I/O for hundreds or thousands or millions requests per second. The nodes that run your jobs have access to this FS. The nodes might not have access to the $HOME FS.</a:t>
            </a:r>
          </a:p>
          <a:p>
            <a:r>
              <a:rPr lang="en-GB" dirty="0"/>
              <a:t>/scratch : An even faster FS. Smaller in size; but full of potential due to the NVMEs or other lighting fast storage. Use it and profit (if your jobs are struggling with I/O).</a:t>
            </a:r>
          </a:p>
          <a:p>
            <a:r>
              <a:rPr lang="en-GB" dirty="0"/>
              <a:t>/local or /</a:t>
            </a:r>
            <a:r>
              <a:rPr lang="en-GB" dirty="0" err="1"/>
              <a:t>tmp</a:t>
            </a:r>
            <a:r>
              <a:rPr lang="en-GB" dirty="0"/>
              <a:t> : Local space on each node. Usually, resides in RAM (so, extremely fast). But the more you use it the less RAM you have. Anything that you copy here will be lost when the job ends (so copy it back out). If your workload has heavy but small in size I/O do use it. You will be amazed.</a:t>
            </a:r>
          </a:p>
          <a:p>
            <a:pPr marL="0" indent="0">
              <a:buNone/>
            </a:pPr>
            <a:endParaRPr lang="en-GB" dirty="0"/>
          </a:p>
        </p:txBody>
      </p:sp>
    </p:spTree>
    <p:extLst>
      <p:ext uri="{BB962C8B-B14F-4D97-AF65-F5344CB8AC3E}">
        <p14:creationId xmlns:p14="http://schemas.microsoft.com/office/powerpoint/2010/main" val="610688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C8CC3-B680-DBA1-8C41-F81EBB831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19F15-D60F-FFDD-02A7-1F5BDF21B627}"/>
              </a:ext>
            </a:extLst>
          </p:cNvPr>
          <p:cNvSpPr>
            <a:spLocks noGrp="1"/>
          </p:cNvSpPr>
          <p:nvPr>
            <p:ph type="title"/>
          </p:nvPr>
        </p:nvSpPr>
        <p:spPr/>
        <p:txBody>
          <a:bodyPr/>
          <a:lstStyle/>
          <a:p>
            <a:r>
              <a:rPr lang="en-GB" dirty="0"/>
              <a:t>Good data management practices</a:t>
            </a:r>
          </a:p>
        </p:txBody>
      </p:sp>
      <p:sp>
        <p:nvSpPr>
          <p:cNvPr id="3" name="Content Placeholder 2">
            <a:extLst>
              <a:ext uri="{FF2B5EF4-FFF2-40B4-BE49-F238E27FC236}">
                <a16:creationId xmlns:a16="http://schemas.microsoft.com/office/drawing/2014/main" id="{BB1C56C3-E4B6-F062-1373-491A5F983D22}"/>
              </a:ext>
            </a:extLst>
          </p:cNvPr>
          <p:cNvSpPr>
            <a:spLocks noGrp="1"/>
          </p:cNvSpPr>
          <p:nvPr>
            <p:ph idx="1"/>
          </p:nvPr>
        </p:nvSpPr>
        <p:spPr>
          <a:xfrm>
            <a:off x="838200" y="1690687"/>
            <a:ext cx="10515600" cy="4802187"/>
          </a:xfrm>
        </p:spPr>
        <p:txBody>
          <a:bodyPr>
            <a:normAutofit/>
          </a:bodyPr>
          <a:lstStyle/>
          <a:p>
            <a:r>
              <a:rPr lang="en-GB" dirty="0"/>
              <a:t>Use names that you can understand (if you can’t understand it, then all hope is lost). This applies to directories and file names.</a:t>
            </a:r>
          </a:p>
          <a:p>
            <a:r>
              <a:rPr lang="en-GB" dirty="0"/>
              <a:t>Think about your quota. Quota is the limit of the size of your files and of the number of your files. You have been given one (there are several ways of checking your limits). If you copy more data (in size) or more files (in number) you will start receiving strange error messages from the I/O system.</a:t>
            </a:r>
          </a:p>
          <a:p>
            <a:r>
              <a:rPr lang="en-GB" dirty="0"/>
              <a:t>Try to delete temporary files. The system will try to cleanup each node after you are done; but every little helps.</a:t>
            </a:r>
          </a:p>
          <a:p>
            <a:endParaRPr lang="en-GB" dirty="0"/>
          </a:p>
        </p:txBody>
      </p:sp>
    </p:spTree>
    <p:extLst>
      <p:ext uri="{BB962C8B-B14F-4D97-AF65-F5344CB8AC3E}">
        <p14:creationId xmlns:p14="http://schemas.microsoft.com/office/powerpoint/2010/main" val="94089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43DF-58D1-7CDC-242D-3F4D853F4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7E1F1-5436-C303-E417-E80F1EE986BF}"/>
              </a:ext>
            </a:extLst>
          </p:cNvPr>
          <p:cNvSpPr>
            <a:spLocks noGrp="1"/>
          </p:cNvSpPr>
          <p:nvPr>
            <p:ph type="title"/>
          </p:nvPr>
        </p:nvSpPr>
        <p:spPr>
          <a:xfrm>
            <a:off x="838200" y="191389"/>
            <a:ext cx="10515600" cy="1325563"/>
          </a:xfrm>
        </p:spPr>
        <p:txBody>
          <a:bodyPr/>
          <a:lstStyle/>
          <a:p>
            <a:r>
              <a:rPr lang="en-GB" dirty="0"/>
              <a:t>Agenda (II)</a:t>
            </a:r>
          </a:p>
        </p:txBody>
      </p:sp>
      <p:sp>
        <p:nvSpPr>
          <p:cNvPr id="3" name="Content Placeholder 2">
            <a:extLst>
              <a:ext uri="{FF2B5EF4-FFF2-40B4-BE49-F238E27FC236}">
                <a16:creationId xmlns:a16="http://schemas.microsoft.com/office/drawing/2014/main" id="{439B87C0-7228-FA4B-40C6-51E6C8EAC2B8}"/>
              </a:ext>
            </a:extLst>
          </p:cNvPr>
          <p:cNvSpPr>
            <a:spLocks noGrp="1"/>
          </p:cNvSpPr>
          <p:nvPr>
            <p:ph idx="1"/>
          </p:nvPr>
        </p:nvSpPr>
        <p:spPr>
          <a:xfrm>
            <a:off x="838200" y="1133856"/>
            <a:ext cx="10515600" cy="5043107"/>
          </a:xfrm>
        </p:spPr>
        <p:txBody>
          <a:bodyPr>
            <a:normAutofit/>
          </a:bodyPr>
          <a:lstStyle/>
          <a:p>
            <a:r>
              <a:rPr lang="en-GB" dirty="0"/>
              <a:t>Parallel Programming Models</a:t>
            </a:r>
          </a:p>
          <a:p>
            <a:pPr lvl="1"/>
            <a:r>
              <a:rPr lang="en-GB" dirty="0"/>
              <a:t>Concept of parallel programming</a:t>
            </a:r>
          </a:p>
          <a:p>
            <a:pPr lvl="1"/>
            <a:r>
              <a:rPr lang="en-GB" dirty="0"/>
              <a:t>Python / </a:t>
            </a:r>
            <a:r>
              <a:rPr lang="en-GB" dirty="0" err="1"/>
              <a:t>Jupyter</a:t>
            </a:r>
            <a:r>
              <a:rPr lang="en-GB" dirty="0"/>
              <a:t> Notebook (Open On Demand)</a:t>
            </a:r>
          </a:p>
          <a:p>
            <a:pPr lvl="1"/>
            <a:r>
              <a:rPr lang="en-GB" dirty="0"/>
              <a:t>OpenMP</a:t>
            </a:r>
          </a:p>
          <a:p>
            <a:pPr lvl="1"/>
            <a:r>
              <a:rPr lang="en-GB" dirty="0"/>
              <a:t>MPI</a:t>
            </a:r>
          </a:p>
          <a:p>
            <a:pPr lvl="1"/>
            <a:r>
              <a:rPr lang="en-GB" dirty="0"/>
              <a:t>Containers</a:t>
            </a:r>
          </a:p>
          <a:p>
            <a:r>
              <a:rPr lang="en-GB" dirty="0"/>
              <a:t>Wrap-up</a:t>
            </a:r>
          </a:p>
          <a:p>
            <a:pPr lvl="1"/>
            <a:r>
              <a:rPr lang="en-GB" dirty="0"/>
              <a:t>Security</a:t>
            </a:r>
          </a:p>
          <a:p>
            <a:pPr lvl="1"/>
            <a:r>
              <a:rPr lang="en-GB" dirty="0"/>
              <a:t>Ethics</a:t>
            </a:r>
          </a:p>
          <a:p>
            <a:pPr lvl="1"/>
            <a:endParaRPr lang="en-GB" dirty="0"/>
          </a:p>
          <a:p>
            <a:endParaRPr lang="en-GB" dirty="0"/>
          </a:p>
        </p:txBody>
      </p:sp>
    </p:spTree>
    <p:extLst>
      <p:ext uri="{BB962C8B-B14F-4D97-AF65-F5344CB8AC3E}">
        <p14:creationId xmlns:p14="http://schemas.microsoft.com/office/powerpoint/2010/main" val="162762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23BAD-24F6-18E5-7AD7-CC36793B3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8A214-0903-A4BD-AD91-915D71796FEC}"/>
              </a:ext>
            </a:extLst>
          </p:cNvPr>
          <p:cNvSpPr>
            <a:spLocks noGrp="1"/>
          </p:cNvSpPr>
          <p:nvPr>
            <p:ph type="title"/>
          </p:nvPr>
        </p:nvSpPr>
        <p:spPr/>
        <p:txBody>
          <a:bodyPr/>
          <a:lstStyle/>
          <a:p>
            <a:r>
              <a:rPr lang="en-GB" dirty="0"/>
              <a:t>File transfer basics</a:t>
            </a:r>
          </a:p>
        </p:txBody>
      </p:sp>
      <p:sp>
        <p:nvSpPr>
          <p:cNvPr id="3" name="Content Placeholder 2">
            <a:extLst>
              <a:ext uri="{FF2B5EF4-FFF2-40B4-BE49-F238E27FC236}">
                <a16:creationId xmlns:a16="http://schemas.microsoft.com/office/drawing/2014/main" id="{DA3DE200-557F-3841-C515-1D30C543B597}"/>
              </a:ext>
            </a:extLst>
          </p:cNvPr>
          <p:cNvSpPr>
            <a:spLocks noGrp="1"/>
          </p:cNvSpPr>
          <p:nvPr>
            <p:ph idx="1"/>
          </p:nvPr>
        </p:nvSpPr>
        <p:spPr>
          <a:xfrm>
            <a:off x="838200" y="1443317"/>
            <a:ext cx="10756392" cy="5049557"/>
          </a:xfrm>
        </p:spPr>
        <p:txBody>
          <a:bodyPr>
            <a:normAutofit/>
          </a:bodyPr>
          <a:lstStyle/>
          <a:p>
            <a:r>
              <a:rPr lang="en-GB" dirty="0"/>
              <a:t>You now have access to an HPC infrastructure.</a:t>
            </a:r>
          </a:p>
          <a:p>
            <a:r>
              <a:rPr lang="en-GB" dirty="0"/>
              <a:t>You have your keys ready, and you have uploaded your </a:t>
            </a:r>
            <a:r>
              <a:rPr lang="en-GB" b="1" u="sng" dirty="0"/>
              <a:t>PUBLIC</a:t>
            </a:r>
            <a:r>
              <a:rPr lang="en-GB" dirty="0"/>
              <a:t> key.</a:t>
            </a:r>
          </a:p>
          <a:p>
            <a:r>
              <a:rPr lang="en-GB" dirty="0"/>
              <a:t>You just need to copy 100 </a:t>
            </a:r>
            <a:r>
              <a:rPr lang="en-GB" dirty="0" err="1"/>
              <a:t>Tbytes</a:t>
            </a:r>
            <a:r>
              <a:rPr lang="en-GB" dirty="0"/>
              <a:t> of data.</a:t>
            </a:r>
          </a:p>
          <a:p>
            <a:r>
              <a:rPr lang="en-GB" dirty="0"/>
              <a:t>Time to use “</a:t>
            </a:r>
            <a:r>
              <a:rPr lang="en-GB" dirty="0" err="1"/>
              <a:t>rsync</a:t>
            </a:r>
            <a:r>
              <a:rPr lang="en-GB" dirty="0"/>
              <a:t>” (or other similar tools).</a:t>
            </a:r>
          </a:p>
          <a:p>
            <a:r>
              <a:rPr lang="en-GB" dirty="0"/>
              <a:t>You need something that:</a:t>
            </a:r>
          </a:p>
          <a:p>
            <a:pPr lvl="1"/>
            <a:r>
              <a:rPr lang="en-GB" dirty="0"/>
              <a:t>Can handle interruptions</a:t>
            </a:r>
          </a:p>
          <a:p>
            <a:pPr lvl="1"/>
            <a:r>
              <a:rPr lang="en-GB" dirty="0"/>
              <a:t>Can resume connections</a:t>
            </a:r>
          </a:p>
          <a:p>
            <a:pPr lvl="1"/>
            <a:r>
              <a:rPr lang="en-GB" dirty="0"/>
              <a:t>Can open more than one connection</a:t>
            </a:r>
          </a:p>
          <a:p>
            <a:pPr lvl="1"/>
            <a:r>
              <a:rPr lang="en-GB" dirty="0"/>
              <a:t>Can hash and verify that the uploaded file is identical to the one that you send</a:t>
            </a:r>
          </a:p>
          <a:p>
            <a:pPr lvl="1"/>
            <a:r>
              <a:rPr lang="en-GB" dirty="0"/>
              <a:t>Can compress (sometimes it speeds up transfer, other times not so much)</a:t>
            </a:r>
          </a:p>
        </p:txBody>
      </p:sp>
    </p:spTree>
    <p:extLst>
      <p:ext uri="{BB962C8B-B14F-4D97-AF65-F5344CB8AC3E}">
        <p14:creationId xmlns:p14="http://schemas.microsoft.com/office/powerpoint/2010/main" val="348515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9D8C-7E4A-AD75-304F-E31CAF67E083}"/>
              </a:ext>
            </a:extLst>
          </p:cNvPr>
          <p:cNvSpPr>
            <a:spLocks noGrp="1"/>
          </p:cNvSpPr>
          <p:nvPr>
            <p:ph type="title"/>
          </p:nvPr>
        </p:nvSpPr>
        <p:spPr>
          <a:xfrm>
            <a:off x="838200" y="191389"/>
            <a:ext cx="10515600" cy="1325563"/>
          </a:xfrm>
        </p:spPr>
        <p:txBody>
          <a:bodyPr/>
          <a:lstStyle/>
          <a:p>
            <a:r>
              <a:rPr lang="en-GB" dirty="0"/>
              <a:t>Agenda (I)</a:t>
            </a:r>
          </a:p>
        </p:txBody>
      </p:sp>
      <p:sp>
        <p:nvSpPr>
          <p:cNvPr id="3" name="Content Placeholder 2">
            <a:extLst>
              <a:ext uri="{FF2B5EF4-FFF2-40B4-BE49-F238E27FC236}">
                <a16:creationId xmlns:a16="http://schemas.microsoft.com/office/drawing/2014/main" id="{B095459C-ABC8-5D79-C7FC-1B9C943530E4}"/>
              </a:ext>
            </a:extLst>
          </p:cNvPr>
          <p:cNvSpPr>
            <a:spLocks noGrp="1"/>
          </p:cNvSpPr>
          <p:nvPr>
            <p:ph idx="1"/>
          </p:nvPr>
        </p:nvSpPr>
        <p:spPr>
          <a:xfrm>
            <a:off x="838200" y="1281953"/>
            <a:ext cx="10515600" cy="4895010"/>
          </a:xfrm>
        </p:spPr>
        <p:txBody>
          <a:bodyPr>
            <a:normAutofit/>
          </a:bodyPr>
          <a:lstStyle/>
          <a:p>
            <a:r>
              <a:rPr lang="en-GB" strike="sngStrike" dirty="0"/>
              <a:t>Introduction</a:t>
            </a:r>
          </a:p>
          <a:p>
            <a:pPr lvl="1"/>
            <a:r>
              <a:rPr lang="en-GB" strike="sngStrike" dirty="0"/>
              <a:t>What is HPC and Why It Matters (today)</a:t>
            </a:r>
          </a:p>
          <a:p>
            <a:pPr lvl="1"/>
            <a:r>
              <a:rPr lang="en-GB" strike="sngStrike" dirty="0"/>
              <a:t>How HPC Systems Work</a:t>
            </a:r>
          </a:p>
          <a:p>
            <a:pPr lvl="1"/>
            <a:r>
              <a:rPr lang="en-GB" strike="sngStrike" dirty="0"/>
              <a:t>Scale of HPC</a:t>
            </a:r>
          </a:p>
          <a:p>
            <a:r>
              <a:rPr lang="en-GB" strike="sngStrike" dirty="0"/>
              <a:t>Accessing and Using HPC</a:t>
            </a:r>
          </a:p>
          <a:p>
            <a:pPr lvl="1"/>
            <a:r>
              <a:rPr lang="en-GB" strike="sngStrike" dirty="0"/>
              <a:t>Typical HPC system architecture</a:t>
            </a:r>
          </a:p>
          <a:p>
            <a:pPr lvl="1"/>
            <a:r>
              <a:rPr lang="en-GB" strike="sngStrike" dirty="0"/>
              <a:t>SSH Basics</a:t>
            </a:r>
          </a:p>
          <a:p>
            <a:pPr lvl="1"/>
            <a:r>
              <a:rPr lang="en-GB" strike="sngStrike" dirty="0"/>
              <a:t>File Systems and Data Handling</a:t>
            </a:r>
          </a:p>
          <a:p>
            <a:r>
              <a:rPr lang="en-GB" dirty="0"/>
              <a:t>Job Scheduling &amp; Resource Management</a:t>
            </a:r>
          </a:p>
          <a:p>
            <a:pPr lvl="1"/>
            <a:r>
              <a:rPr lang="en-GB" dirty="0"/>
              <a:t>Slurm</a:t>
            </a:r>
          </a:p>
          <a:p>
            <a:pPr lvl="1"/>
            <a:r>
              <a:rPr lang="en-GB" dirty="0"/>
              <a:t>Writing and submitting job scripts</a:t>
            </a:r>
          </a:p>
          <a:p>
            <a:endParaRPr lang="en-GB" dirty="0"/>
          </a:p>
        </p:txBody>
      </p:sp>
    </p:spTree>
    <p:extLst>
      <p:ext uri="{BB962C8B-B14F-4D97-AF65-F5344CB8AC3E}">
        <p14:creationId xmlns:p14="http://schemas.microsoft.com/office/powerpoint/2010/main" val="4203476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31BC-75D0-28BD-ECE8-7F6749088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8D351-4FF0-CC8B-64B3-A038B2125F8F}"/>
              </a:ext>
            </a:extLst>
          </p:cNvPr>
          <p:cNvSpPr>
            <a:spLocks noGrp="1"/>
          </p:cNvSpPr>
          <p:nvPr>
            <p:ph type="title"/>
          </p:nvPr>
        </p:nvSpPr>
        <p:spPr/>
        <p:txBody>
          <a:bodyPr/>
          <a:lstStyle/>
          <a:p>
            <a:r>
              <a:rPr lang="en-GB" dirty="0"/>
              <a:t>3. Job Scheduling &amp; Resource Management</a:t>
            </a:r>
          </a:p>
        </p:txBody>
      </p:sp>
      <p:sp>
        <p:nvSpPr>
          <p:cNvPr id="3" name="Content Placeholder 2">
            <a:extLst>
              <a:ext uri="{FF2B5EF4-FFF2-40B4-BE49-F238E27FC236}">
                <a16:creationId xmlns:a16="http://schemas.microsoft.com/office/drawing/2014/main" id="{5AB2D6C8-BB23-3FA2-B3AA-38111B3D8A39}"/>
              </a:ext>
            </a:extLst>
          </p:cNvPr>
          <p:cNvSpPr>
            <a:spLocks noGrp="1"/>
          </p:cNvSpPr>
          <p:nvPr>
            <p:ph idx="1"/>
          </p:nvPr>
        </p:nvSpPr>
        <p:spPr>
          <a:xfrm>
            <a:off x="838200" y="1690687"/>
            <a:ext cx="10515600" cy="4802187"/>
          </a:xfrm>
        </p:spPr>
        <p:txBody>
          <a:bodyPr>
            <a:normAutofit/>
          </a:bodyPr>
          <a:lstStyle/>
          <a:p>
            <a:r>
              <a:rPr lang="en-GB" dirty="0"/>
              <a:t>What is a job scheduler and why we need it</a:t>
            </a:r>
          </a:p>
          <a:p>
            <a:r>
              <a:rPr lang="en-GB" dirty="0"/>
              <a:t>Introduction to Slurm</a:t>
            </a:r>
          </a:p>
          <a:p>
            <a:r>
              <a:rPr lang="en-GB" dirty="0"/>
              <a:t>Slurm Basics - Hands-On</a:t>
            </a:r>
          </a:p>
          <a:p>
            <a:r>
              <a:rPr lang="en-GB" dirty="0"/>
              <a:t>Writing and submitting job scripts - Hands-On</a:t>
            </a:r>
          </a:p>
          <a:p>
            <a:r>
              <a:rPr lang="en-GB" dirty="0"/>
              <a:t>Interpreting job output and errors - Hands-On</a:t>
            </a:r>
          </a:p>
          <a:p>
            <a:r>
              <a:rPr lang="en-GB" dirty="0"/>
              <a:t>Best practices: job sizing, node/core requests, monitoring - Hands-On</a:t>
            </a:r>
          </a:p>
          <a:p>
            <a:r>
              <a:rPr lang="en-GB" dirty="0"/>
              <a:t>Introduction to Open OnDemand</a:t>
            </a:r>
          </a:p>
          <a:p>
            <a:r>
              <a:rPr lang="en-GB" dirty="0"/>
              <a:t>Running </a:t>
            </a:r>
            <a:r>
              <a:rPr lang="en-GB" dirty="0" err="1"/>
              <a:t>Jupyter</a:t>
            </a:r>
            <a:r>
              <a:rPr lang="en-GB" dirty="0"/>
              <a:t> Notebooks on HPC - Hands-On</a:t>
            </a:r>
          </a:p>
          <a:p>
            <a:endParaRPr lang="en-GB" dirty="0"/>
          </a:p>
        </p:txBody>
      </p:sp>
    </p:spTree>
    <p:extLst>
      <p:ext uri="{BB962C8B-B14F-4D97-AF65-F5344CB8AC3E}">
        <p14:creationId xmlns:p14="http://schemas.microsoft.com/office/powerpoint/2010/main" val="1561690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7EE6C-8A6A-DDD4-70C8-C3BF735FE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4BB26-2C12-BB23-6C7A-F31143A08BC8}"/>
              </a:ext>
            </a:extLst>
          </p:cNvPr>
          <p:cNvSpPr>
            <a:spLocks noGrp="1"/>
          </p:cNvSpPr>
          <p:nvPr>
            <p:ph type="title"/>
          </p:nvPr>
        </p:nvSpPr>
        <p:spPr/>
        <p:txBody>
          <a:bodyPr/>
          <a:lstStyle/>
          <a:p>
            <a:r>
              <a:rPr lang="en-GB" dirty="0"/>
              <a:t>What is a job scheduler and why we need it</a:t>
            </a:r>
          </a:p>
        </p:txBody>
      </p:sp>
      <p:sp>
        <p:nvSpPr>
          <p:cNvPr id="3" name="Content Placeholder 2">
            <a:extLst>
              <a:ext uri="{FF2B5EF4-FFF2-40B4-BE49-F238E27FC236}">
                <a16:creationId xmlns:a16="http://schemas.microsoft.com/office/drawing/2014/main" id="{465F17E2-9D5A-71B6-3EB8-173EBAC8D938}"/>
              </a:ext>
            </a:extLst>
          </p:cNvPr>
          <p:cNvSpPr>
            <a:spLocks noGrp="1"/>
          </p:cNvSpPr>
          <p:nvPr>
            <p:ph idx="1"/>
          </p:nvPr>
        </p:nvSpPr>
        <p:spPr>
          <a:xfrm>
            <a:off x="582706" y="1434353"/>
            <a:ext cx="10771094" cy="5058521"/>
          </a:xfrm>
        </p:spPr>
        <p:txBody>
          <a:bodyPr>
            <a:normAutofit/>
          </a:bodyPr>
          <a:lstStyle/>
          <a:p>
            <a:r>
              <a:rPr lang="en-GB" dirty="0"/>
              <a:t>Software that manages and allocates resources on shared HPC systems.</a:t>
            </a:r>
          </a:p>
          <a:p>
            <a:r>
              <a:rPr lang="en-GB" dirty="0"/>
              <a:t>Resources can be:</a:t>
            </a:r>
          </a:p>
          <a:p>
            <a:pPr lvl="1"/>
            <a:r>
              <a:rPr lang="en-GB" dirty="0"/>
              <a:t>Nodes</a:t>
            </a:r>
          </a:p>
          <a:p>
            <a:pPr lvl="1"/>
            <a:r>
              <a:rPr lang="en-GB" dirty="0"/>
              <a:t>CPUs</a:t>
            </a:r>
          </a:p>
          <a:p>
            <a:pPr lvl="1"/>
            <a:r>
              <a:rPr lang="en-GB" dirty="0"/>
              <a:t>GPUs</a:t>
            </a:r>
          </a:p>
          <a:p>
            <a:pPr lvl="1"/>
            <a:r>
              <a:rPr lang="en-GB" dirty="0"/>
              <a:t>Memory</a:t>
            </a:r>
          </a:p>
          <a:p>
            <a:pPr lvl="1"/>
            <a:r>
              <a:rPr lang="en-GB" dirty="0"/>
              <a:t>Storage</a:t>
            </a:r>
          </a:p>
          <a:p>
            <a:pPr lvl="1"/>
            <a:r>
              <a:rPr lang="en-GB" dirty="0"/>
              <a:t>Licenses</a:t>
            </a:r>
          </a:p>
          <a:p>
            <a:pPr lvl="1"/>
            <a:r>
              <a:rPr lang="en-GB" dirty="0"/>
              <a:t>Bandwidth</a:t>
            </a:r>
          </a:p>
          <a:p>
            <a:pPr lvl="1"/>
            <a:r>
              <a:rPr lang="en-GB" dirty="0"/>
              <a:t>Other</a:t>
            </a:r>
          </a:p>
          <a:p>
            <a:pPr marL="0" indent="0">
              <a:buNone/>
            </a:pPr>
            <a:endParaRPr lang="en-GB" dirty="0"/>
          </a:p>
        </p:txBody>
      </p:sp>
    </p:spTree>
    <p:extLst>
      <p:ext uri="{BB962C8B-B14F-4D97-AF65-F5344CB8AC3E}">
        <p14:creationId xmlns:p14="http://schemas.microsoft.com/office/powerpoint/2010/main" val="405745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4867F-84D2-E5D9-D95E-833BE276A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BF28F-7AA3-8E21-A825-A4DA06350DFF}"/>
              </a:ext>
            </a:extLst>
          </p:cNvPr>
          <p:cNvSpPr>
            <a:spLocks noGrp="1"/>
          </p:cNvSpPr>
          <p:nvPr>
            <p:ph type="title"/>
          </p:nvPr>
        </p:nvSpPr>
        <p:spPr/>
        <p:txBody>
          <a:bodyPr/>
          <a:lstStyle/>
          <a:p>
            <a:r>
              <a:rPr lang="en-GB" dirty="0"/>
              <a:t>What is a job scheduler and why we need it</a:t>
            </a:r>
          </a:p>
        </p:txBody>
      </p:sp>
      <p:sp>
        <p:nvSpPr>
          <p:cNvPr id="3" name="Content Placeholder 2">
            <a:extLst>
              <a:ext uri="{FF2B5EF4-FFF2-40B4-BE49-F238E27FC236}">
                <a16:creationId xmlns:a16="http://schemas.microsoft.com/office/drawing/2014/main" id="{AE605DDE-41A8-AF02-395D-E9CA8A0153AB}"/>
              </a:ext>
            </a:extLst>
          </p:cNvPr>
          <p:cNvSpPr>
            <a:spLocks noGrp="1"/>
          </p:cNvSpPr>
          <p:nvPr>
            <p:ph idx="1"/>
          </p:nvPr>
        </p:nvSpPr>
        <p:spPr>
          <a:xfrm>
            <a:off x="645459" y="1416423"/>
            <a:ext cx="10708341" cy="5076451"/>
          </a:xfrm>
        </p:spPr>
        <p:txBody>
          <a:bodyPr>
            <a:normAutofit/>
          </a:bodyPr>
          <a:lstStyle/>
          <a:p>
            <a:r>
              <a:rPr lang="en-GB" dirty="0"/>
              <a:t>A Job scheduler must:</a:t>
            </a:r>
          </a:p>
          <a:p>
            <a:pPr lvl="1"/>
            <a:r>
              <a:rPr lang="en-GB" dirty="0"/>
              <a:t>Prioritizes jobs based on policies (e.g., user limits, priorities). [</a:t>
            </a:r>
            <a:r>
              <a:rPr lang="en-GB" b="1" dirty="0"/>
              <a:t>FAIR</a:t>
            </a:r>
            <a:r>
              <a:rPr lang="en-GB" dirty="0"/>
              <a:t>]</a:t>
            </a:r>
          </a:p>
          <a:p>
            <a:pPr lvl="1"/>
            <a:r>
              <a:rPr lang="en-GB" dirty="0"/>
              <a:t>Optimizes resource use—avoids idle nodes or conflicts. [</a:t>
            </a:r>
            <a:r>
              <a:rPr lang="en-GB" b="1" dirty="0"/>
              <a:t>EFFICIENT</a:t>
            </a:r>
            <a:r>
              <a:rPr lang="en-GB" dirty="0"/>
              <a:t>]</a:t>
            </a:r>
          </a:p>
          <a:p>
            <a:pPr lvl="1"/>
            <a:r>
              <a:rPr lang="en-GB" dirty="0"/>
              <a:t>Handles thousands of jobs on large clusters. [</a:t>
            </a:r>
            <a:r>
              <a:rPr lang="en-GB" b="1" dirty="0"/>
              <a:t>SCALABLE</a:t>
            </a:r>
            <a:r>
              <a:rPr lang="en-GB" dirty="0"/>
              <a:t>]</a:t>
            </a:r>
          </a:p>
          <a:p>
            <a:r>
              <a:rPr lang="en-GB" dirty="0"/>
              <a:t>Benefits for Users:</a:t>
            </a:r>
          </a:p>
          <a:p>
            <a:pPr lvl="1"/>
            <a:r>
              <a:rPr lang="en-GB" dirty="0"/>
              <a:t>Faster turnaround</a:t>
            </a:r>
          </a:p>
          <a:p>
            <a:pPr lvl="1"/>
            <a:r>
              <a:rPr lang="en-GB" dirty="0"/>
              <a:t>Predictable access—no "first-come, first-served" fights.</a:t>
            </a:r>
          </a:p>
          <a:p>
            <a:pPr lvl="1"/>
            <a:r>
              <a:rPr lang="en-GB" dirty="0"/>
              <a:t>Hogging nodes is not a viable strategy (unless you have unlimited quota)</a:t>
            </a:r>
          </a:p>
          <a:p>
            <a:r>
              <a:rPr lang="en-GB" dirty="0"/>
              <a:t>Benefits for the infrastructure:</a:t>
            </a:r>
          </a:p>
          <a:p>
            <a:pPr lvl="1"/>
            <a:r>
              <a:rPr lang="en-GB" dirty="0"/>
              <a:t>No idle nodes</a:t>
            </a:r>
          </a:p>
          <a:p>
            <a:pPr lvl="1"/>
            <a:r>
              <a:rPr lang="en-GB" dirty="0"/>
              <a:t>Metrics that can help convince management to buy new hardware/equipment</a:t>
            </a:r>
          </a:p>
          <a:p>
            <a:endParaRPr lang="en-GB" dirty="0"/>
          </a:p>
        </p:txBody>
      </p:sp>
    </p:spTree>
    <p:extLst>
      <p:ext uri="{BB962C8B-B14F-4D97-AF65-F5344CB8AC3E}">
        <p14:creationId xmlns:p14="http://schemas.microsoft.com/office/powerpoint/2010/main" val="3363008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FB33B-F8A6-F441-E9EE-6C13359B3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C8F55-7610-BA0E-08D0-2F3C946D552A}"/>
              </a:ext>
            </a:extLst>
          </p:cNvPr>
          <p:cNvSpPr>
            <a:spLocks noGrp="1"/>
          </p:cNvSpPr>
          <p:nvPr>
            <p:ph type="title"/>
          </p:nvPr>
        </p:nvSpPr>
        <p:spPr/>
        <p:txBody>
          <a:bodyPr/>
          <a:lstStyle/>
          <a:p>
            <a:r>
              <a:rPr lang="en-GB" dirty="0"/>
              <a:t>Introduction to Slurm</a:t>
            </a:r>
          </a:p>
        </p:txBody>
      </p:sp>
      <p:sp>
        <p:nvSpPr>
          <p:cNvPr id="3" name="Content Placeholder 2">
            <a:extLst>
              <a:ext uri="{FF2B5EF4-FFF2-40B4-BE49-F238E27FC236}">
                <a16:creationId xmlns:a16="http://schemas.microsoft.com/office/drawing/2014/main" id="{B5A08E7C-A48D-91F9-9655-367EC23667E8}"/>
              </a:ext>
            </a:extLst>
          </p:cNvPr>
          <p:cNvSpPr>
            <a:spLocks noGrp="1"/>
          </p:cNvSpPr>
          <p:nvPr>
            <p:ph idx="1"/>
          </p:nvPr>
        </p:nvSpPr>
        <p:spPr>
          <a:xfrm>
            <a:off x="838200" y="1550893"/>
            <a:ext cx="10515600" cy="4941981"/>
          </a:xfrm>
        </p:spPr>
        <p:txBody>
          <a:bodyPr>
            <a:normAutofit/>
          </a:bodyPr>
          <a:lstStyle/>
          <a:p>
            <a:r>
              <a:rPr lang="en-GB" dirty="0"/>
              <a:t>Slurm is the main job scheduler in the HPC domain</a:t>
            </a:r>
          </a:p>
          <a:p>
            <a:r>
              <a:rPr lang="en-GB" dirty="0"/>
              <a:t>SGE, PBS, Torque and others had a considerable share of the market; however, most of them are now gone.</a:t>
            </a:r>
          </a:p>
          <a:p>
            <a:r>
              <a:rPr lang="en-GB" dirty="0"/>
              <a:t>All schedulers share the same basic commands:</a:t>
            </a:r>
          </a:p>
          <a:p>
            <a:pPr lvl="1"/>
            <a:r>
              <a:rPr lang="en-GB" dirty="0"/>
              <a:t>Run a job (interactively)</a:t>
            </a:r>
          </a:p>
          <a:p>
            <a:pPr lvl="1"/>
            <a:r>
              <a:rPr lang="en-GB" dirty="0"/>
              <a:t>Submit a script/job to be run when there are available nodes</a:t>
            </a:r>
          </a:p>
          <a:p>
            <a:pPr lvl="1"/>
            <a:r>
              <a:rPr lang="en-GB" dirty="0"/>
              <a:t>Query the system about your job</a:t>
            </a:r>
          </a:p>
          <a:p>
            <a:pPr lvl="1"/>
            <a:r>
              <a:rPr lang="en-GB" dirty="0"/>
              <a:t>Query the system about statistics</a:t>
            </a:r>
          </a:p>
          <a:p>
            <a:pPr lvl="1"/>
            <a:r>
              <a:rPr lang="en-GB" dirty="0"/>
              <a:t>Cancel one of your jobs</a:t>
            </a:r>
          </a:p>
          <a:p>
            <a:pPr lvl="1"/>
            <a:r>
              <a:rPr lang="en-GB" dirty="0"/>
              <a:t>Manages users and accounts and groups</a:t>
            </a:r>
          </a:p>
        </p:txBody>
      </p:sp>
    </p:spTree>
    <p:extLst>
      <p:ext uri="{BB962C8B-B14F-4D97-AF65-F5344CB8AC3E}">
        <p14:creationId xmlns:p14="http://schemas.microsoft.com/office/powerpoint/2010/main" val="305444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88373-D8CC-91FA-E04B-1990E08B6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06388-15E1-7602-CB83-1558E9D19FCA}"/>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C2B6B220-EE83-09E9-7D6F-61E01AE25A7C}"/>
              </a:ext>
            </a:extLst>
          </p:cNvPr>
          <p:cNvSpPr>
            <a:spLocks noGrp="1"/>
          </p:cNvSpPr>
          <p:nvPr>
            <p:ph idx="1"/>
          </p:nvPr>
        </p:nvSpPr>
        <p:spPr>
          <a:xfrm>
            <a:off x="838200" y="1523999"/>
            <a:ext cx="10515600" cy="4968875"/>
          </a:xfrm>
        </p:spPr>
        <p:txBody>
          <a:bodyPr>
            <a:normAutofit/>
          </a:bodyPr>
          <a:lstStyle/>
          <a:p>
            <a:r>
              <a:rPr lang="en-GB" dirty="0"/>
              <a:t>We will now run a small interactive session and submit our first script.</a:t>
            </a:r>
          </a:p>
          <a:p>
            <a:r>
              <a:rPr lang="en-GB" dirty="0"/>
              <a:t>Let’s login to our HPC infrastructure:</a:t>
            </a:r>
          </a:p>
          <a:p>
            <a:pPr marL="0" indent="0">
              <a:buNone/>
            </a:pPr>
            <a:r>
              <a:rPr lang="en-GB" dirty="0"/>
              <a:t>$ ssh -p 6222 </a:t>
            </a:r>
            <a:r>
              <a:rPr lang="en-GB" b="1" dirty="0" err="1">
                <a:solidFill>
                  <a:srgbClr val="FF0000"/>
                </a:solidFill>
              </a:rPr>
              <a:t>MYUSERNAME</a:t>
            </a:r>
            <a:r>
              <a:rPr lang="en-GB" dirty="0" err="1"/>
              <a:t>@localhost</a:t>
            </a:r>
            <a:endParaRPr lang="en-GB" dirty="0"/>
          </a:p>
          <a:p>
            <a:pPr marL="0" indent="0">
              <a:buNone/>
            </a:pPr>
            <a:endParaRPr lang="en-GB" dirty="0"/>
          </a:p>
          <a:p>
            <a:r>
              <a:rPr lang="en-GB" dirty="0"/>
              <a:t>And see what it has to offer:</a:t>
            </a:r>
          </a:p>
          <a:p>
            <a:pPr marL="0" indent="0">
              <a:buNone/>
            </a:pPr>
            <a:r>
              <a:rPr lang="en-GB" dirty="0"/>
              <a:t>$ </a:t>
            </a:r>
            <a:r>
              <a:rPr lang="en-GB" dirty="0" err="1"/>
              <a:t>sinfo</a:t>
            </a:r>
            <a:endParaRPr lang="en-GB" dirty="0"/>
          </a:p>
          <a:p>
            <a:pPr marL="0" indent="0">
              <a:buNone/>
            </a:pPr>
            <a:r>
              <a:rPr lang="en-GB" dirty="0"/>
              <a:t>PARTITION 	AVAIL  TIMELIMIT  NODES  	STATE NODELIST</a:t>
            </a:r>
          </a:p>
          <a:p>
            <a:pPr marL="0" indent="0">
              <a:buNone/>
            </a:pPr>
            <a:r>
              <a:rPr lang="en-GB" dirty="0"/>
              <a:t>compute*  	up 	5-00:00:00      2   		idle 	</a:t>
            </a:r>
            <a:r>
              <a:rPr lang="en-GB" dirty="0" err="1"/>
              <a:t>cpn</a:t>
            </a:r>
            <a:r>
              <a:rPr lang="en-GB" dirty="0"/>
              <a:t>[01-02]</a:t>
            </a:r>
          </a:p>
          <a:p>
            <a:pPr marL="0" indent="0">
              <a:buNone/>
            </a:pPr>
            <a:r>
              <a:rPr lang="en-GB" dirty="0"/>
              <a:t>debug        	up 	5-00:00:00      2   		idle 	</a:t>
            </a:r>
            <a:r>
              <a:rPr lang="en-GB" dirty="0" err="1"/>
              <a:t>cpn</a:t>
            </a:r>
            <a:r>
              <a:rPr lang="en-GB" dirty="0"/>
              <a:t>[01-02]</a:t>
            </a:r>
          </a:p>
        </p:txBody>
      </p:sp>
    </p:spTree>
    <p:extLst>
      <p:ext uri="{BB962C8B-B14F-4D97-AF65-F5344CB8AC3E}">
        <p14:creationId xmlns:p14="http://schemas.microsoft.com/office/powerpoint/2010/main" val="3202054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E130-81CD-3060-ACAE-35EE9B792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D3537-20D0-8B07-B57A-58EB451C7F64}"/>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2766A7D3-D7C3-FD9B-815E-83196A863480}"/>
              </a:ext>
            </a:extLst>
          </p:cNvPr>
          <p:cNvSpPr>
            <a:spLocks noGrp="1"/>
          </p:cNvSpPr>
          <p:nvPr>
            <p:ph idx="1"/>
          </p:nvPr>
        </p:nvSpPr>
        <p:spPr>
          <a:xfrm>
            <a:off x="838200" y="1506071"/>
            <a:ext cx="10515600" cy="4986804"/>
          </a:xfrm>
        </p:spPr>
        <p:txBody>
          <a:bodyPr>
            <a:normAutofit/>
          </a:bodyPr>
          <a:lstStyle/>
          <a:p>
            <a:r>
              <a:rPr lang="en-GB" dirty="0"/>
              <a:t>Let’s run a small test:</a:t>
            </a:r>
          </a:p>
          <a:p>
            <a:pPr marL="0" indent="0">
              <a:buNone/>
            </a:pPr>
            <a:r>
              <a:rPr lang="en-GB" dirty="0"/>
              <a:t>$ </a:t>
            </a:r>
            <a:r>
              <a:rPr lang="en-GB" dirty="0" err="1"/>
              <a:t>srun</a:t>
            </a:r>
            <a:r>
              <a:rPr lang="en-GB" dirty="0"/>
              <a:t> --nodes=2 /bin/hostname</a:t>
            </a:r>
          </a:p>
          <a:p>
            <a:pPr marL="0" indent="0">
              <a:buNone/>
            </a:pPr>
            <a:r>
              <a:rPr lang="en-GB" b="1" dirty="0" err="1"/>
              <a:t>srun</a:t>
            </a:r>
            <a:r>
              <a:rPr lang="en-GB" b="1" dirty="0"/>
              <a:t>: error: Unable to allocate resources: Invalid account or account/partition combination specified</a:t>
            </a:r>
          </a:p>
        </p:txBody>
      </p:sp>
    </p:spTree>
    <p:extLst>
      <p:ext uri="{BB962C8B-B14F-4D97-AF65-F5344CB8AC3E}">
        <p14:creationId xmlns:p14="http://schemas.microsoft.com/office/powerpoint/2010/main" val="155053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5AAA8-BAE6-FFC4-F641-DA1815079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B9E79-4999-EDB3-8238-1AEFB6002955}"/>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45DCDC0C-9BCB-2F4A-190B-A08B11B71C1D}"/>
              </a:ext>
            </a:extLst>
          </p:cNvPr>
          <p:cNvSpPr>
            <a:spLocks noGrp="1"/>
          </p:cNvSpPr>
          <p:nvPr>
            <p:ph idx="1"/>
          </p:nvPr>
        </p:nvSpPr>
        <p:spPr>
          <a:xfrm>
            <a:off x="838200" y="1407460"/>
            <a:ext cx="10515600" cy="5217458"/>
          </a:xfrm>
        </p:spPr>
        <p:txBody>
          <a:bodyPr>
            <a:normAutofit/>
          </a:bodyPr>
          <a:lstStyle/>
          <a:p>
            <a:r>
              <a:rPr lang="en-GB" dirty="0"/>
              <a:t>Let’s login to our HPC infrastructure:</a:t>
            </a:r>
          </a:p>
          <a:p>
            <a:pPr marL="0" indent="0">
              <a:buNone/>
            </a:pPr>
            <a:r>
              <a:rPr lang="en-GB" dirty="0"/>
              <a:t>$ ssh -p 6222 </a:t>
            </a:r>
            <a:r>
              <a:rPr lang="en-GB" b="1" dirty="0" err="1">
                <a:solidFill>
                  <a:srgbClr val="FF0000"/>
                </a:solidFill>
              </a:rPr>
              <a:t>hpcadmin</a:t>
            </a:r>
            <a:r>
              <a:rPr lang="en-GB" dirty="0" err="1"/>
              <a:t>@localhost</a:t>
            </a:r>
            <a:endParaRPr lang="en-GB" dirty="0"/>
          </a:p>
          <a:p>
            <a:pPr marL="0" indent="0">
              <a:buNone/>
            </a:pPr>
            <a:r>
              <a:rPr lang="en-GB" dirty="0"/>
              <a:t>Password: </a:t>
            </a:r>
            <a:r>
              <a:rPr lang="en-GB" dirty="0" err="1"/>
              <a:t>ilovelinux</a:t>
            </a:r>
            <a:endParaRPr lang="en-GB" dirty="0"/>
          </a:p>
          <a:p>
            <a:pPr marL="0" indent="0">
              <a:buNone/>
            </a:pPr>
            <a:endParaRPr lang="en-GB" dirty="0"/>
          </a:p>
          <a:p>
            <a:pPr marL="0" indent="0">
              <a:buNone/>
            </a:pPr>
            <a:r>
              <a:rPr lang="en-GB" dirty="0"/>
              <a:t>$ </a:t>
            </a:r>
            <a:r>
              <a:rPr lang="en-US" dirty="0" err="1"/>
              <a:t>sacctmgr</a:t>
            </a:r>
            <a:r>
              <a:rPr lang="en-GB" dirty="0"/>
              <a:t> add user </a:t>
            </a:r>
            <a:r>
              <a:rPr lang="en-GB" b="1" dirty="0">
                <a:solidFill>
                  <a:srgbClr val="FF0000"/>
                </a:solidFill>
              </a:rPr>
              <a:t>MYUSERNAME </a:t>
            </a:r>
            <a:r>
              <a:rPr lang="en-GB" dirty="0"/>
              <a:t>account=</a:t>
            </a:r>
            <a:r>
              <a:rPr lang="en-GB" dirty="0" err="1"/>
              <a:t>sfoster</a:t>
            </a:r>
            <a:endParaRPr lang="en-GB" dirty="0"/>
          </a:p>
          <a:p>
            <a:pPr marL="0" indent="0">
              <a:buNone/>
            </a:pPr>
            <a:r>
              <a:rPr lang="en-GB" dirty="0"/>
              <a:t>(type Y)</a:t>
            </a:r>
          </a:p>
          <a:p>
            <a:pPr marL="0" indent="0">
              <a:buNone/>
            </a:pPr>
            <a:endParaRPr lang="en-GB" dirty="0"/>
          </a:p>
          <a:p>
            <a:pPr marL="0" indent="0">
              <a:buNone/>
            </a:pPr>
            <a:r>
              <a:rPr lang="en-GB" dirty="0"/>
              <a:t>$ exit</a:t>
            </a:r>
          </a:p>
          <a:p>
            <a:pPr marL="0" indent="0">
              <a:buNone/>
            </a:pPr>
            <a:endParaRPr lang="en-GB" dirty="0"/>
          </a:p>
        </p:txBody>
      </p:sp>
    </p:spTree>
    <p:extLst>
      <p:ext uri="{BB962C8B-B14F-4D97-AF65-F5344CB8AC3E}">
        <p14:creationId xmlns:p14="http://schemas.microsoft.com/office/powerpoint/2010/main" val="2129181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09F4-26C8-EF90-6A01-E591BB62E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3B073-5952-83C5-CB63-D5E0FA4CF68C}"/>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3743BDDE-2941-3667-A812-CA25565FDEED}"/>
              </a:ext>
            </a:extLst>
          </p:cNvPr>
          <p:cNvSpPr>
            <a:spLocks noGrp="1"/>
          </p:cNvSpPr>
          <p:nvPr>
            <p:ph idx="1"/>
          </p:nvPr>
        </p:nvSpPr>
        <p:spPr>
          <a:xfrm>
            <a:off x="838200" y="1613647"/>
            <a:ext cx="10515600" cy="4879228"/>
          </a:xfrm>
        </p:spPr>
        <p:txBody>
          <a:bodyPr>
            <a:normAutofit fontScale="77500" lnSpcReduction="20000"/>
          </a:bodyPr>
          <a:lstStyle/>
          <a:p>
            <a:r>
              <a:rPr lang="en-GB" dirty="0"/>
              <a:t>Let’s login to our HPC infrastructure:</a:t>
            </a:r>
          </a:p>
          <a:p>
            <a:pPr marL="0" indent="0">
              <a:buNone/>
            </a:pPr>
            <a:r>
              <a:rPr lang="en-GB" dirty="0"/>
              <a:t>$ ssh -p 6222 </a:t>
            </a:r>
            <a:r>
              <a:rPr lang="en-GB" b="1" dirty="0" err="1">
                <a:solidFill>
                  <a:srgbClr val="FF0000"/>
                </a:solidFill>
              </a:rPr>
              <a:t>MYUSERNAME</a:t>
            </a:r>
            <a:r>
              <a:rPr lang="en-GB" dirty="0" err="1"/>
              <a:t>@localhost</a:t>
            </a:r>
            <a:endParaRPr lang="en-GB" dirty="0"/>
          </a:p>
          <a:p>
            <a:pPr marL="0" indent="0">
              <a:buNone/>
            </a:pPr>
            <a:endParaRPr lang="en-GB" dirty="0"/>
          </a:p>
          <a:p>
            <a:pPr marL="0" indent="0">
              <a:buNone/>
            </a:pPr>
            <a:r>
              <a:rPr lang="en-GB" dirty="0"/>
              <a:t>$ </a:t>
            </a:r>
            <a:r>
              <a:rPr lang="en-GB" dirty="0" err="1"/>
              <a:t>srun</a:t>
            </a:r>
            <a:r>
              <a:rPr lang="en-GB" dirty="0"/>
              <a:t> --nodes=2 /bin/hostname</a:t>
            </a:r>
          </a:p>
          <a:p>
            <a:pPr marL="0" indent="0">
              <a:buNone/>
            </a:pPr>
            <a:r>
              <a:rPr lang="en-GB" dirty="0"/>
              <a:t>cpn02</a:t>
            </a:r>
          </a:p>
          <a:p>
            <a:pPr marL="0" indent="0">
              <a:buNone/>
            </a:pPr>
            <a:r>
              <a:rPr lang="en-GB" dirty="0"/>
              <a:t>cpn01</a:t>
            </a:r>
          </a:p>
          <a:p>
            <a:pPr marL="0" indent="0">
              <a:buNone/>
            </a:pPr>
            <a:endParaRPr lang="en-GB" dirty="0"/>
          </a:p>
          <a:p>
            <a:pPr marL="0" indent="0">
              <a:buNone/>
            </a:pPr>
            <a:r>
              <a:rPr lang="en-GB" dirty="0"/>
              <a:t>$ </a:t>
            </a:r>
            <a:r>
              <a:rPr lang="en-GB" dirty="0" err="1"/>
              <a:t>srun</a:t>
            </a:r>
            <a:r>
              <a:rPr lang="en-GB" dirty="0"/>
              <a:t> --nodes=1 --</a:t>
            </a:r>
            <a:r>
              <a:rPr lang="en-GB" dirty="0" err="1"/>
              <a:t>ntasks</a:t>
            </a:r>
            <a:r>
              <a:rPr lang="en-GB" dirty="0"/>
              <a:t>=2 /bin/hostname</a:t>
            </a:r>
          </a:p>
          <a:p>
            <a:pPr marL="0" indent="0">
              <a:buNone/>
            </a:pPr>
            <a:r>
              <a:rPr lang="en-GB" dirty="0"/>
              <a:t>cpn01</a:t>
            </a:r>
          </a:p>
          <a:p>
            <a:pPr marL="0" indent="0">
              <a:buNone/>
            </a:pPr>
            <a:r>
              <a:rPr lang="en-GB" dirty="0"/>
              <a:t> </a:t>
            </a:r>
          </a:p>
          <a:p>
            <a:pPr marL="0" indent="0">
              <a:buNone/>
            </a:pPr>
            <a:r>
              <a:rPr lang="en-GB" dirty="0"/>
              <a:t>$ </a:t>
            </a:r>
            <a:r>
              <a:rPr lang="en-GB" dirty="0" err="1"/>
              <a:t>srun</a:t>
            </a:r>
            <a:r>
              <a:rPr lang="en-GB" dirty="0"/>
              <a:t> --nodes=2 --</a:t>
            </a:r>
            <a:r>
              <a:rPr lang="en-GB" dirty="0" err="1"/>
              <a:t>ntasks</a:t>
            </a:r>
            <a:r>
              <a:rPr lang="en-GB" dirty="0"/>
              <a:t>=1 /bin/hostname</a:t>
            </a:r>
          </a:p>
          <a:p>
            <a:pPr marL="0" indent="0">
              <a:buNone/>
            </a:pPr>
            <a:r>
              <a:rPr lang="en-GB" dirty="0" err="1"/>
              <a:t>srun</a:t>
            </a:r>
            <a:r>
              <a:rPr lang="en-GB" dirty="0"/>
              <a:t>: warning: can't run 1 processes on 2 nodes, setting </a:t>
            </a:r>
            <a:r>
              <a:rPr lang="en-GB" dirty="0" err="1"/>
              <a:t>nnodes</a:t>
            </a:r>
            <a:r>
              <a:rPr lang="en-GB" dirty="0"/>
              <a:t> to 1</a:t>
            </a:r>
          </a:p>
          <a:p>
            <a:pPr marL="0" indent="0">
              <a:buNone/>
            </a:pPr>
            <a:r>
              <a:rPr lang="en-GB" dirty="0"/>
              <a:t>cpn01</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5956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1754-2D40-C5EB-6DDA-72D6BC6896E3}"/>
              </a:ext>
            </a:extLst>
          </p:cNvPr>
          <p:cNvSpPr>
            <a:spLocks noGrp="1"/>
          </p:cNvSpPr>
          <p:nvPr>
            <p:ph type="title"/>
          </p:nvPr>
        </p:nvSpPr>
        <p:spPr/>
        <p:txBody>
          <a:bodyPr/>
          <a:lstStyle/>
          <a:p>
            <a:r>
              <a:rPr lang="en-GB" dirty="0"/>
              <a:t>1. Introduction  to High Performance Computing</a:t>
            </a:r>
          </a:p>
        </p:txBody>
      </p:sp>
      <p:sp>
        <p:nvSpPr>
          <p:cNvPr id="3" name="Content Placeholder 2">
            <a:extLst>
              <a:ext uri="{FF2B5EF4-FFF2-40B4-BE49-F238E27FC236}">
                <a16:creationId xmlns:a16="http://schemas.microsoft.com/office/drawing/2014/main" id="{1593DC51-47CB-C0ED-BF86-66E19295B804}"/>
              </a:ext>
            </a:extLst>
          </p:cNvPr>
          <p:cNvSpPr>
            <a:spLocks noGrp="1"/>
          </p:cNvSpPr>
          <p:nvPr>
            <p:ph idx="1"/>
          </p:nvPr>
        </p:nvSpPr>
        <p:spPr>
          <a:xfrm>
            <a:off x="838200" y="1825625"/>
            <a:ext cx="10515600" cy="4145408"/>
          </a:xfrm>
        </p:spPr>
        <p:txBody>
          <a:bodyPr>
            <a:normAutofit/>
          </a:bodyPr>
          <a:lstStyle/>
          <a:p>
            <a:r>
              <a:rPr lang="en-GB" dirty="0"/>
              <a:t>What is HPC and why it matters today</a:t>
            </a:r>
          </a:p>
          <a:p>
            <a:r>
              <a:rPr lang="en-GB" dirty="0"/>
              <a:t>How HPC Systems </a:t>
            </a:r>
          </a:p>
          <a:p>
            <a:r>
              <a:rPr lang="en-GB" dirty="0"/>
              <a:t>Real-world applications</a:t>
            </a:r>
          </a:p>
          <a:p>
            <a:r>
              <a:rPr lang="en-GB" dirty="0"/>
              <a:t>HPC energy consumption and datacentre scale</a:t>
            </a:r>
          </a:p>
          <a:p>
            <a:r>
              <a:rPr lang="en-GB" dirty="0"/>
              <a:t>Scale of HPC</a:t>
            </a:r>
          </a:p>
          <a:p>
            <a:r>
              <a:rPr lang="en-GB" dirty="0"/>
              <a:t>Example video: HPC simulation in action</a:t>
            </a:r>
          </a:p>
        </p:txBody>
      </p:sp>
    </p:spTree>
    <p:extLst>
      <p:ext uri="{BB962C8B-B14F-4D97-AF65-F5344CB8AC3E}">
        <p14:creationId xmlns:p14="http://schemas.microsoft.com/office/powerpoint/2010/main" val="105359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9A5F-7695-F186-6B38-1C947D8C4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784E2-2EE4-7D0B-5E45-6B30D66A0FC6}"/>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32E847EA-F355-DEA3-0E51-AA0DB63E39E1}"/>
              </a:ext>
            </a:extLst>
          </p:cNvPr>
          <p:cNvSpPr>
            <a:spLocks noGrp="1"/>
          </p:cNvSpPr>
          <p:nvPr>
            <p:ph idx="1"/>
          </p:nvPr>
        </p:nvSpPr>
        <p:spPr>
          <a:xfrm>
            <a:off x="838200" y="1568823"/>
            <a:ext cx="10515600" cy="4924051"/>
          </a:xfrm>
        </p:spPr>
        <p:txBody>
          <a:bodyPr>
            <a:normAutofit fontScale="92500" lnSpcReduction="10000"/>
          </a:bodyPr>
          <a:lstStyle/>
          <a:p>
            <a:pPr marL="0" indent="0">
              <a:buNone/>
            </a:pPr>
            <a:r>
              <a:rPr lang="en-GB" dirty="0"/>
              <a:t>$ </a:t>
            </a:r>
            <a:r>
              <a:rPr lang="en-GB" dirty="0" err="1"/>
              <a:t>srun</a:t>
            </a:r>
            <a:r>
              <a:rPr lang="en-GB" dirty="0"/>
              <a:t> --nodes=2 --</a:t>
            </a:r>
            <a:r>
              <a:rPr lang="en-GB" dirty="0" err="1"/>
              <a:t>ntasks</a:t>
            </a:r>
            <a:r>
              <a:rPr lang="en-GB" dirty="0"/>
              <a:t>=4 /bin/hostname</a:t>
            </a:r>
          </a:p>
          <a:p>
            <a:pPr marL="0" indent="0">
              <a:buNone/>
            </a:pPr>
            <a:r>
              <a:rPr lang="en-GB" dirty="0"/>
              <a:t>cpn02</a:t>
            </a:r>
          </a:p>
          <a:p>
            <a:pPr marL="0" indent="0">
              <a:buNone/>
            </a:pPr>
            <a:r>
              <a:rPr lang="en-GB" dirty="0"/>
              <a:t>cpn01</a:t>
            </a:r>
          </a:p>
          <a:p>
            <a:pPr marL="0" indent="0">
              <a:buNone/>
            </a:pPr>
            <a:r>
              <a:rPr lang="en-GB" dirty="0"/>
              <a:t>cpn02</a:t>
            </a:r>
          </a:p>
          <a:p>
            <a:pPr marL="0" indent="0">
              <a:buNone/>
            </a:pPr>
            <a:r>
              <a:rPr lang="en-GB" dirty="0"/>
              <a:t>cpn01</a:t>
            </a:r>
          </a:p>
          <a:p>
            <a:pPr marL="0" indent="0">
              <a:buNone/>
            </a:pPr>
            <a:endParaRPr lang="en-GB" dirty="0"/>
          </a:p>
          <a:p>
            <a:pPr marL="0" indent="0">
              <a:buNone/>
            </a:pPr>
            <a:r>
              <a:rPr lang="en-GB" dirty="0"/>
              <a:t>$ </a:t>
            </a:r>
            <a:r>
              <a:rPr lang="en-GB" dirty="0" err="1"/>
              <a:t>srun</a:t>
            </a:r>
            <a:r>
              <a:rPr lang="en-GB" dirty="0"/>
              <a:t> --nodes=1 --</a:t>
            </a:r>
            <a:r>
              <a:rPr lang="en-GB" dirty="0" err="1"/>
              <a:t>ntasks</a:t>
            </a:r>
            <a:r>
              <a:rPr lang="en-GB" dirty="0"/>
              <a:t>=4 /bin/hostname</a:t>
            </a:r>
          </a:p>
          <a:p>
            <a:pPr marL="0" indent="0">
              <a:buNone/>
            </a:pPr>
            <a:r>
              <a:rPr lang="en-GB" dirty="0"/>
              <a:t>cpn01</a:t>
            </a:r>
          </a:p>
          <a:p>
            <a:pPr marL="0" indent="0">
              <a:buNone/>
            </a:pPr>
            <a:r>
              <a:rPr lang="en-GB" dirty="0"/>
              <a:t>cpn01</a:t>
            </a:r>
          </a:p>
          <a:p>
            <a:pPr marL="0" indent="0">
              <a:buNone/>
            </a:pPr>
            <a:r>
              <a:rPr lang="en-GB" dirty="0"/>
              <a:t>cpn01</a:t>
            </a:r>
          </a:p>
          <a:p>
            <a:pPr marL="0" indent="0">
              <a:buNone/>
            </a:pPr>
            <a:r>
              <a:rPr lang="en-GB" dirty="0"/>
              <a:t>cpn01</a:t>
            </a:r>
          </a:p>
        </p:txBody>
      </p:sp>
    </p:spTree>
    <p:extLst>
      <p:ext uri="{BB962C8B-B14F-4D97-AF65-F5344CB8AC3E}">
        <p14:creationId xmlns:p14="http://schemas.microsoft.com/office/powerpoint/2010/main" val="148421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3E9B4-EE3C-A462-74D7-D4C655980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85D72-1012-9D98-43F3-B021BA65010D}"/>
              </a:ext>
            </a:extLst>
          </p:cNvPr>
          <p:cNvSpPr>
            <a:spLocks noGrp="1"/>
          </p:cNvSpPr>
          <p:nvPr>
            <p:ph type="title"/>
          </p:nvPr>
        </p:nvSpPr>
        <p:spPr/>
        <p:txBody>
          <a:bodyPr/>
          <a:lstStyle/>
          <a:p>
            <a:r>
              <a:rPr lang="en-GB" dirty="0"/>
              <a:t>Slurm Basics - Hands-On</a:t>
            </a:r>
          </a:p>
        </p:txBody>
      </p:sp>
      <p:sp>
        <p:nvSpPr>
          <p:cNvPr id="3" name="Content Placeholder 2">
            <a:extLst>
              <a:ext uri="{FF2B5EF4-FFF2-40B4-BE49-F238E27FC236}">
                <a16:creationId xmlns:a16="http://schemas.microsoft.com/office/drawing/2014/main" id="{E146821F-9443-5395-4588-DE42124EF5DB}"/>
              </a:ext>
            </a:extLst>
          </p:cNvPr>
          <p:cNvSpPr>
            <a:spLocks noGrp="1"/>
          </p:cNvSpPr>
          <p:nvPr>
            <p:ph idx="1"/>
          </p:nvPr>
        </p:nvSpPr>
        <p:spPr>
          <a:xfrm>
            <a:off x="838200" y="1586753"/>
            <a:ext cx="10515600" cy="4906122"/>
          </a:xfrm>
        </p:spPr>
        <p:txBody>
          <a:bodyPr>
            <a:normAutofit lnSpcReduction="10000"/>
          </a:bodyPr>
          <a:lstStyle/>
          <a:p>
            <a:r>
              <a:rPr lang="en-GB" dirty="0"/>
              <a:t>We can use several filters or options (there are many more):</a:t>
            </a:r>
          </a:p>
          <a:p>
            <a:pPr lvl="1"/>
            <a:r>
              <a:rPr lang="en-GB" dirty="0"/>
              <a:t>time</a:t>
            </a:r>
          </a:p>
          <a:p>
            <a:pPr lvl="1"/>
            <a:r>
              <a:rPr lang="en-GB" dirty="0"/>
              <a:t>nodes</a:t>
            </a:r>
          </a:p>
          <a:p>
            <a:pPr lvl="1"/>
            <a:r>
              <a:rPr lang="en-GB" dirty="0"/>
              <a:t>tasks </a:t>
            </a:r>
          </a:p>
          <a:p>
            <a:pPr lvl="1"/>
            <a:r>
              <a:rPr lang="en-GB" dirty="0"/>
              <a:t>tasks-per-node (if we want to be specific)</a:t>
            </a:r>
          </a:p>
          <a:p>
            <a:pPr lvl="1"/>
            <a:r>
              <a:rPr lang="en-GB" dirty="0"/>
              <a:t>mem</a:t>
            </a:r>
          </a:p>
          <a:p>
            <a:pPr lvl="1"/>
            <a:r>
              <a:rPr lang="en-GB" dirty="0"/>
              <a:t>mem-per-task</a:t>
            </a:r>
          </a:p>
          <a:p>
            <a:pPr lvl="1"/>
            <a:r>
              <a:rPr lang="en-GB" dirty="0"/>
              <a:t>mem-per-node</a:t>
            </a:r>
          </a:p>
          <a:p>
            <a:pPr lvl="1"/>
            <a:r>
              <a:rPr lang="en-GB" dirty="0"/>
              <a:t>mem-per-</a:t>
            </a:r>
            <a:r>
              <a:rPr lang="en-GB" dirty="0" err="1"/>
              <a:t>cpu</a:t>
            </a:r>
            <a:endParaRPr lang="en-GB" dirty="0"/>
          </a:p>
          <a:p>
            <a:pPr lvl="1"/>
            <a:r>
              <a:rPr lang="en-GB" dirty="0" err="1"/>
              <a:t>tmp</a:t>
            </a:r>
            <a:r>
              <a:rPr lang="en-GB" dirty="0"/>
              <a:t>  (to ask for local storage)</a:t>
            </a:r>
          </a:p>
          <a:p>
            <a:pPr lvl="1"/>
            <a:r>
              <a:rPr lang="en-GB" dirty="0"/>
              <a:t>contiguous  (ask for a contiguous range of nodes to improve network bandwidth) (but it may take a </a:t>
            </a:r>
            <a:r>
              <a:rPr lang="en-GB" dirty="0" err="1"/>
              <a:t>loooooong</a:t>
            </a:r>
            <a:r>
              <a:rPr lang="en-GB" dirty="0"/>
              <a:t> time to get them)</a:t>
            </a:r>
          </a:p>
          <a:p>
            <a:pPr lvl="1"/>
            <a:r>
              <a:rPr lang="en-GB" dirty="0" err="1"/>
              <a:t>gpu</a:t>
            </a:r>
            <a:r>
              <a:rPr lang="en-GB" dirty="0"/>
              <a:t>(s)</a:t>
            </a:r>
          </a:p>
          <a:p>
            <a:pPr lvl="1"/>
            <a:endParaRPr lang="en-GB" dirty="0"/>
          </a:p>
        </p:txBody>
      </p:sp>
    </p:spTree>
    <p:extLst>
      <p:ext uri="{BB962C8B-B14F-4D97-AF65-F5344CB8AC3E}">
        <p14:creationId xmlns:p14="http://schemas.microsoft.com/office/powerpoint/2010/main" val="2897358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537E-FF63-F0F9-947E-755D09AC2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1E69F-E4CE-EC85-1D28-6F4226EAB096}"/>
              </a:ext>
            </a:extLst>
          </p:cNvPr>
          <p:cNvSpPr>
            <a:spLocks noGrp="1"/>
          </p:cNvSpPr>
          <p:nvPr>
            <p:ph type="title"/>
          </p:nvPr>
        </p:nvSpPr>
        <p:spPr>
          <a:xfrm>
            <a:off x="838200" y="365125"/>
            <a:ext cx="10771094" cy="1325563"/>
          </a:xfrm>
        </p:spPr>
        <p:txBody>
          <a:bodyPr>
            <a:normAutofit/>
          </a:bodyPr>
          <a:lstStyle/>
          <a:p>
            <a:r>
              <a:rPr lang="en-GB" dirty="0"/>
              <a:t>Writing and submitting job scripts - Hands-On</a:t>
            </a:r>
          </a:p>
        </p:txBody>
      </p:sp>
      <p:sp>
        <p:nvSpPr>
          <p:cNvPr id="3" name="Content Placeholder 2">
            <a:extLst>
              <a:ext uri="{FF2B5EF4-FFF2-40B4-BE49-F238E27FC236}">
                <a16:creationId xmlns:a16="http://schemas.microsoft.com/office/drawing/2014/main" id="{330CC1FD-208D-A8C9-B170-549680F91CA4}"/>
              </a:ext>
            </a:extLst>
          </p:cNvPr>
          <p:cNvSpPr>
            <a:spLocks noGrp="1"/>
          </p:cNvSpPr>
          <p:nvPr>
            <p:ph idx="1"/>
          </p:nvPr>
        </p:nvSpPr>
        <p:spPr>
          <a:xfrm>
            <a:off x="838200" y="1497105"/>
            <a:ext cx="10515600" cy="4995770"/>
          </a:xfrm>
        </p:spPr>
        <p:txBody>
          <a:bodyPr>
            <a:normAutofit fontScale="25000" lnSpcReduction="20000"/>
          </a:bodyPr>
          <a:lstStyle/>
          <a:p>
            <a:r>
              <a:rPr lang="en-GB" sz="9600" dirty="0"/>
              <a:t>We can also submit a script. Slurm scripts look like normal Unix/Linux scripts. But they use Slurm directives:</a:t>
            </a:r>
          </a:p>
          <a:p>
            <a:pPr marL="0" indent="0">
              <a:lnSpc>
                <a:spcPct val="120000"/>
              </a:lnSpc>
              <a:spcBef>
                <a:spcPts val="0"/>
              </a:spcBef>
              <a:buNone/>
            </a:pPr>
            <a:endParaRPr lang="en-GB" dirty="0"/>
          </a:p>
          <a:p>
            <a:pPr marL="0" indent="0">
              <a:lnSpc>
                <a:spcPct val="120000"/>
              </a:lnSpc>
              <a:spcBef>
                <a:spcPts val="0"/>
              </a:spcBef>
              <a:buNone/>
            </a:pPr>
            <a:r>
              <a:rPr lang="en-GB" sz="5600" dirty="0"/>
              <a:t>#!/bin/bash</a:t>
            </a:r>
          </a:p>
          <a:p>
            <a:pPr marL="0" indent="0">
              <a:lnSpc>
                <a:spcPct val="120000"/>
              </a:lnSpc>
              <a:spcBef>
                <a:spcPts val="0"/>
              </a:spcBef>
              <a:buNone/>
            </a:pPr>
            <a:r>
              <a:rPr lang="en-GB" sz="5600" dirty="0"/>
              <a:t>#SBATCH --job-name=</a:t>
            </a:r>
            <a:r>
              <a:rPr lang="en-GB" sz="5600" dirty="0" err="1"/>
              <a:t>my_job_name</a:t>
            </a:r>
            <a:r>
              <a:rPr lang="en-GB" sz="5600" dirty="0"/>
              <a:t>        	# Job name</a:t>
            </a:r>
          </a:p>
          <a:p>
            <a:pPr marL="0" indent="0">
              <a:lnSpc>
                <a:spcPct val="120000"/>
              </a:lnSpc>
              <a:spcBef>
                <a:spcPts val="0"/>
              </a:spcBef>
              <a:buNone/>
            </a:pPr>
            <a:r>
              <a:rPr lang="en-GB" sz="5600" dirty="0"/>
              <a:t>#SBATCH --output=output_%j.txt           	# Standard output file using the </a:t>
            </a:r>
            <a:r>
              <a:rPr lang="en-GB" sz="5600" dirty="0" err="1"/>
              <a:t>JobID</a:t>
            </a:r>
            <a:endParaRPr lang="en-GB" sz="5600" dirty="0"/>
          </a:p>
          <a:p>
            <a:pPr marL="0" indent="0">
              <a:lnSpc>
                <a:spcPct val="120000"/>
              </a:lnSpc>
              <a:spcBef>
                <a:spcPts val="0"/>
              </a:spcBef>
              <a:buNone/>
            </a:pPr>
            <a:r>
              <a:rPr lang="en-GB" sz="5600" dirty="0"/>
              <a:t>#SBATCH --error=error_%j.txt             		# Standard error file using the </a:t>
            </a:r>
            <a:r>
              <a:rPr lang="en-GB" sz="5600" dirty="0" err="1"/>
              <a:t>JobID</a:t>
            </a:r>
            <a:endParaRPr lang="en-GB" sz="5600" dirty="0"/>
          </a:p>
          <a:p>
            <a:pPr marL="0" indent="0">
              <a:lnSpc>
                <a:spcPct val="120000"/>
              </a:lnSpc>
              <a:spcBef>
                <a:spcPts val="0"/>
              </a:spcBef>
              <a:buNone/>
            </a:pPr>
            <a:r>
              <a:rPr lang="en-GB" sz="5600" dirty="0"/>
              <a:t>#SBATCH --partition=compute    		# Partition or queue name</a:t>
            </a:r>
          </a:p>
          <a:p>
            <a:pPr marL="0" indent="0">
              <a:lnSpc>
                <a:spcPct val="120000"/>
              </a:lnSpc>
              <a:spcBef>
                <a:spcPts val="0"/>
              </a:spcBef>
              <a:buNone/>
            </a:pPr>
            <a:r>
              <a:rPr lang="en-GB" sz="5600" dirty="0"/>
              <a:t>#SBATCH --nodes=2		                     	# Number of nodes</a:t>
            </a:r>
          </a:p>
          <a:p>
            <a:pPr marL="0" indent="0">
              <a:lnSpc>
                <a:spcPct val="120000"/>
              </a:lnSpc>
              <a:spcBef>
                <a:spcPts val="0"/>
              </a:spcBef>
              <a:buNone/>
            </a:pPr>
            <a:r>
              <a:rPr lang="en-GB" sz="5600" dirty="0"/>
              <a:t>#SBATCH --</a:t>
            </a:r>
            <a:r>
              <a:rPr lang="en-GB" sz="5600" dirty="0" err="1"/>
              <a:t>ntasks</a:t>
            </a:r>
            <a:r>
              <a:rPr lang="en-GB" sz="5600" dirty="0"/>
              <a:t>-per-node=1           		# Number of tasks per node</a:t>
            </a:r>
          </a:p>
          <a:p>
            <a:pPr marL="0" indent="0">
              <a:lnSpc>
                <a:spcPct val="120000"/>
              </a:lnSpc>
              <a:spcBef>
                <a:spcPts val="0"/>
              </a:spcBef>
              <a:buNone/>
            </a:pPr>
            <a:r>
              <a:rPr lang="en-GB" sz="5600" dirty="0"/>
              <a:t>#SBATCH --</a:t>
            </a:r>
            <a:r>
              <a:rPr lang="en-GB" sz="5600" dirty="0" err="1"/>
              <a:t>cpus</a:t>
            </a:r>
            <a:r>
              <a:rPr lang="en-GB" sz="5600" dirty="0"/>
              <a:t>-per-task=2             		# Number of CPU cores per task</a:t>
            </a:r>
          </a:p>
          <a:p>
            <a:pPr marL="0" indent="0">
              <a:lnSpc>
                <a:spcPct val="120000"/>
              </a:lnSpc>
              <a:spcBef>
                <a:spcPts val="0"/>
              </a:spcBef>
              <a:buNone/>
            </a:pPr>
            <a:r>
              <a:rPr lang="en-GB" sz="5600" dirty="0"/>
              <a:t>#SBATCH --time=1:00:00                		# Maximum runtime (D-HH:MM:SS)</a:t>
            </a:r>
          </a:p>
          <a:p>
            <a:pPr marL="0" indent="0">
              <a:lnSpc>
                <a:spcPct val="120000"/>
              </a:lnSpc>
              <a:spcBef>
                <a:spcPts val="0"/>
              </a:spcBef>
              <a:buNone/>
            </a:pPr>
            <a:r>
              <a:rPr lang="en-GB" sz="5600" dirty="0"/>
              <a:t>#SBATCH --mail-type=END               		# Send email at job completion</a:t>
            </a:r>
          </a:p>
          <a:p>
            <a:pPr marL="0" indent="0">
              <a:lnSpc>
                <a:spcPct val="120000"/>
              </a:lnSpc>
              <a:spcBef>
                <a:spcPts val="0"/>
              </a:spcBef>
              <a:buNone/>
            </a:pPr>
            <a:r>
              <a:rPr lang="en-GB" sz="5600" dirty="0"/>
              <a:t>#SBATCH --mail-user=your@example.com    	# Email address for notifications</a:t>
            </a:r>
          </a:p>
          <a:p>
            <a:pPr marL="0" indent="0">
              <a:lnSpc>
                <a:spcPct val="120000"/>
              </a:lnSpc>
              <a:spcBef>
                <a:spcPts val="0"/>
              </a:spcBef>
              <a:buNone/>
            </a:pPr>
            <a:endParaRPr lang="en-GB" sz="5600" dirty="0"/>
          </a:p>
          <a:p>
            <a:pPr marL="0" indent="0">
              <a:lnSpc>
                <a:spcPct val="120000"/>
              </a:lnSpc>
              <a:spcBef>
                <a:spcPts val="0"/>
              </a:spcBef>
              <a:buNone/>
            </a:pPr>
            <a:r>
              <a:rPr lang="en-GB" sz="5600" dirty="0"/>
              <a:t>#Load necessary modules (if needed)</a:t>
            </a:r>
          </a:p>
          <a:p>
            <a:pPr marL="0" indent="0">
              <a:lnSpc>
                <a:spcPct val="120000"/>
              </a:lnSpc>
              <a:spcBef>
                <a:spcPts val="0"/>
              </a:spcBef>
              <a:buNone/>
            </a:pPr>
            <a:endParaRPr lang="en-GB" sz="5600" dirty="0"/>
          </a:p>
          <a:p>
            <a:pPr marL="0" indent="0">
              <a:lnSpc>
                <a:spcPct val="120000"/>
              </a:lnSpc>
              <a:spcBef>
                <a:spcPts val="0"/>
              </a:spcBef>
              <a:buNone/>
            </a:pPr>
            <a:r>
              <a:rPr lang="en-GB" sz="5600" dirty="0"/>
              <a:t>#Your job commands go here</a:t>
            </a:r>
          </a:p>
          <a:p>
            <a:pPr marL="0" indent="0">
              <a:lnSpc>
                <a:spcPct val="120000"/>
              </a:lnSpc>
              <a:spcBef>
                <a:spcPts val="0"/>
              </a:spcBef>
              <a:buNone/>
            </a:pPr>
            <a:r>
              <a:rPr lang="en-GB" sz="5600" dirty="0"/>
              <a:t>sleep 30		# To give us time to see what is happening</a:t>
            </a:r>
          </a:p>
          <a:p>
            <a:pPr marL="0" indent="0">
              <a:lnSpc>
                <a:spcPct val="120000"/>
              </a:lnSpc>
              <a:spcBef>
                <a:spcPts val="0"/>
              </a:spcBef>
              <a:buNone/>
            </a:pPr>
            <a:r>
              <a:rPr lang="en-GB" sz="5600" dirty="0" err="1"/>
              <a:t>srun</a:t>
            </a:r>
            <a:r>
              <a:rPr lang="en-GB" sz="5600" dirty="0"/>
              <a:t> /bin/hostname</a:t>
            </a:r>
          </a:p>
          <a:p>
            <a:pPr marL="0" indent="0">
              <a:lnSpc>
                <a:spcPct val="120000"/>
              </a:lnSpc>
              <a:spcBef>
                <a:spcPts val="0"/>
              </a:spcBef>
              <a:buNone/>
            </a:pPr>
            <a:endParaRPr lang="en-GB" sz="5600" dirty="0"/>
          </a:p>
          <a:p>
            <a:pPr marL="0" indent="0">
              <a:lnSpc>
                <a:spcPct val="120000"/>
              </a:lnSpc>
              <a:spcBef>
                <a:spcPts val="0"/>
              </a:spcBef>
              <a:buNone/>
            </a:pPr>
            <a:r>
              <a:rPr lang="en-GB" sz="5600" dirty="0"/>
              <a:t># Cleanup</a:t>
            </a:r>
          </a:p>
        </p:txBody>
      </p:sp>
    </p:spTree>
    <p:extLst>
      <p:ext uri="{BB962C8B-B14F-4D97-AF65-F5344CB8AC3E}">
        <p14:creationId xmlns:p14="http://schemas.microsoft.com/office/powerpoint/2010/main" val="1888028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57D3-9300-C332-32FA-0447172A5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DAA70-6FBA-ADAB-50CB-45DFB5368D2E}"/>
              </a:ext>
            </a:extLst>
          </p:cNvPr>
          <p:cNvSpPr>
            <a:spLocks noGrp="1"/>
          </p:cNvSpPr>
          <p:nvPr>
            <p:ph type="title"/>
          </p:nvPr>
        </p:nvSpPr>
        <p:spPr>
          <a:xfrm>
            <a:off x="838200" y="203760"/>
            <a:ext cx="10815918" cy="1325563"/>
          </a:xfrm>
        </p:spPr>
        <p:txBody>
          <a:bodyPr/>
          <a:lstStyle/>
          <a:p>
            <a:r>
              <a:rPr lang="en-GB" dirty="0"/>
              <a:t>Writing and submitting job scripts - Hands-On</a:t>
            </a:r>
          </a:p>
        </p:txBody>
      </p:sp>
      <p:sp>
        <p:nvSpPr>
          <p:cNvPr id="3" name="Content Placeholder 2">
            <a:extLst>
              <a:ext uri="{FF2B5EF4-FFF2-40B4-BE49-F238E27FC236}">
                <a16:creationId xmlns:a16="http://schemas.microsoft.com/office/drawing/2014/main" id="{68F5DE48-8E65-05A6-464F-2E1A488E6A08}"/>
              </a:ext>
            </a:extLst>
          </p:cNvPr>
          <p:cNvSpPr>
            <a:spLocks noGrp="1"/>
          </p:cNvSpPr>
          <p:nvPr>
            <p:ph idx="1"/>
          </p:nvPr>
        </p:nvSpPr>
        <p:spPr>
          <a:xfrm>
            <a:off x="838200" y="1739153"/>
            <a:ext cx="10515600" cy="4753721"/>
          </a:xfrm>
        </p:spPr>
        <p:txBody>
          <a:bodyPr>
            <a:normAutofit fontScale="77500" lnSpcReduction="20000"/>
          </a:bodyPr>
          <a:lstStyle/>
          <a:p>
            <a:r>
              <a:rPr lang="en-GB" dirty="0"/>
              <a:t>Save the previous file as ai_train.sh</a:t>
            </a:r>
          </a:p>
          <a:p>
            <a:r>
              <a:rPr lang="en-GB" dirty="0"/>
              <a:t>Submit it using:</a:t>
            </a:r>
          </a:p>
          <a:p>
            <a:pPr marL="0" indent="0">
              <a:buNone/>
            </a:pPr>
            <a:r>
              <a:rPr lang="en-GB" dirty="0"/>
              <a:t>$ </a:t>
            </a:r>
            <a:r>
              <a:rPr lang="en-GB" dirty="0" err="1"/>
              <a:t>sbatch</a:t>
            </a:r>
            <a:r>
              <a:rPr lang="en-GB" dirty="0"/>
              <a:t> ai_train.sh</a:t>
            </a:r>
          </a:p>
          <a:p>
            <a:endParaRPr lang="en-GB" dirty="0"/>
          </a:p>
          <a:p>
            <a:r>
              <a:rPr lang="en-GB" dirty="0"/>
              <a:t>Quickly run:</a:t>
            </a:r>
          </a:p>
          <a:p>
            <a:pPr marL="0" indent="0">
              <a:buNone/>
            </a:pPr>
            <a:r>
              <a:rPr lang="en-GB" dirty="0"/>
              <a:t>$ </a:t>
            </a:r>
            <a:r>
              <a:rPr lang="en-GB" dirty="0" err="1"/>
              <a:t>sinfo</a:t>
            </a:r>
            <a:endParaRPr lang="en-GB" dirty="0"/>
          </a:p>
          <a:p>
            <a:pPr marL="0" indent="0">
              <a:buNone/>
            </a:pPr>
            <a:r>
              <a:rPr lang="en-GB" dirty="0"/>
              <a:t>PARTITION 	AVAIL  TIMELIMIT  NODES  STATE 	NODELIST</a:t>
            </a:r>
          </a:p>
          <a:p>
            <a:pPr marL="0" indent="0">
              <a:buNone/>
            </a:pPr>
            <a:r>
              <a:rPr lang="en-GB" dirty="0"/>
              <a:t>compute*     	up 	5-00:00:00      2    	mix 	</a:t>
            </a:r>
            <a:r>
              <a:rPr lang="en-GB" dirty="0" err="1"/>
              <a:t>cpn</a:t>
            </a:r>
            <a:r>
              <a:rPr lang="en-GB" dirty="0"/>
              <a:t>[01-02]</a:t>
            </a:r>
          </a:p>
          <a:p>
            <a:pPr marL="0" indent="0">
              <a:buNone/>
            </a:pPr>
            <a:r>
              <a:rPr lang="en-GB" dirty="0"/>
              <a:t>debug        	up 	5-00:00:00      2    	mix 	</a:t>
            </a:r>
            <a:r>
              <a:rPr lang="en-GB" dirty="0" err="1"/>
              <a:t>cpn</a:t>
            </a:r>
            <a:r>
              <a:rPr lang="en-GB" dirty="0"/>
              <a:t>[01-02]</a:t>
            </a:r>
          </a:p>
          <a:p>
            <a:pPr marL="0" indent="0">
              <a:buNone/>
            </a:pPr>
            <a:endParaRPr lang="en-GB" dirty="0"/>
          </a:p>
          <a:p>
            <a:pPr marL="0" indent="0">
              <a:buNone/>
            </a:pPr>
            <a:r>
              <a:rPr lang="en-GB" dirty="0"/>
              <a:t>$ </a:t>
            </a:r>
            <a:r>
              <a:rPr lang="en-GB" dirty="0" err="1"/>
              <a:t>squeue</a:t>
            </a:r>
            <a:endParaRPr lang="en-GB" dirty="0"/>
          </a:p>
          <a:p>
            <a:pPr marL="0" indent="0">
              <a:buNone/>
            </a:pPr>
            <a:r>
              <a:rPr lang="en-GB" dirty="0"/>
              <a:t>JOBID 	PARTITION     	NAME     	USER 	ST  TIME  NODES NODELIST(REASON)</a:t>
            </a:r>
          </a:p>
          <a:p>
            <a:pPr marL="0" indent="0">
              <a:buNone/>
            </a:pPr>
            <a:r>
              <a:rPr lang="en-GB" dirty="0"/>
              <a:t>15   	compute  	 ai_train.sh 	XXXX  	R     0:12      2 		</a:t>
            </a:r>
            <a:r>
              <a:rPr lang="en-GB" dirty="0" err="1"/>
              <a:t>cpn</a:t>
            </a:r>
            <a:r>
              <a:rPr lang="en-GB" dirty="0"/>
              <a:t>[01-02]</a:t>
            </a:r>
          </a:p>
          <a:p>
            <a:pPr marL="0" indent="0">
              <a:buNone/>
            </a:pPr>
            <a:endParaRPr lang="en-GB" dirty="0"/>
          </a:p>
        </p:txBody>
      </p:sp>
    </p:spTree>
    <p:extLst>
      <p:ext uri="{BB962C8B-B14F-4D97-AF65-F5344CB8AC3E}">
        <p14:creationId xmlns:p14="http://schemas.microsoft.com/office/powerpoint/2010/main" val="168918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965F-D336-A18A-D6F6-F04816270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09BBB-5D47-7DCD-8B49-C24A0F3AC7A1}"/>
              </a:ext>
            </a:extLst>
          </p:cNvPr>
          <p:cNvSpPr>
            <a:spLocks noGrp="1"/>
          </p:cNvSpPr>
          <p:nvPr>
            <p:ph type="title"/>
          </p:nvPr>
        </p:nvSpPr>
        <p:spPr>
          <a:xfrm>
            <a:off x="838199" y="221688"/>
            <a:ext cx="10708341" cy="1325563"/>
          </a:xfrm>
        </p:spPr>
        <p:txBody>
          <a:bodyPr/>
          <a:lstStyle/>
          <a:p>
            <a:r>
              <a:rPr lang="en-GB" dirty="0"/>
              <a:t>Writing and submitting job scripts - Hands-On</a:t>
            </a:r>
          </a:p>
        </p:txBody>
      </p:sp>
      <p:sp>
        <p:nvSpPr>
          <p:cNvPr id="3" name="Content Placeholder 2">
            <a:extLst>
              <a:ext uri="{FF2B5EF4-FFF2-40B4-BE49-F238E27FC236}">
                <a16:creationId xmlns:a16="http://schemas.microsoft.com/office/drawing/2014/main" id="{8122F66B-0D1A-3F2C-5230-79963EE616E0}"/>
              </a:ext>
            </a:extLst>
          </p:cNvPr>
          <p:cNvSpPr>
            <a:spLocks noGrp="1"/>
          </p:cNvSpPr>
          <p:nvPr>
            <p:ph idx="1"/>
          </p:nvPr>
        </p:nvSpPr>
        <p:spPr>
          <a:xfrm>
            <a:off x="838200" y="1927411"/>
            <a:ext cx="10515600" cy="4565463"/>
          </a:xfrm>
        </p:spPr>
        <p:txBody>
          <a:bodyPr>
            <a:normAutofit/>
          </a:bodyPr>
          <a:lstStyle/>
          <a:p>
            <a:r>
              <a:rPr lang="en-GB" sz="2400" dirty="0"/>
              <a:t>Finally, check the output (</a:t>
            </a:r>
            <a:r>
              <a:rPr lang="en-GB" sz="2400" dirty="0">
                <a:solidFill>
                  <a:srgbClr val="FF0000"/>
                </a:solidFill>
              </a:rPr>
              <a:t>NUMBER</a:t>
            </a:r>
            <a:r>
              <a:rPr lang="en-GB" sz="2400" dirty="0"/>
              <a:t> is the </a:t>
            </a:r>
            <a:r>
              <a:rPr lang="en-GB" sz="2400" dirty="0" err="1"/>
              <a:t>JobID</a:t>
            </a:r>
            <a:r>
              <a:rPr lang="en-GB" sz="2400" dirty="0"/>
              <a:t>):</a:t>
            </a:r>
          </a:p>
          <a:p>
            <a:pPr marL="0" indent="0">
              <a:buNone/>
            </a:pPr>
            <a:r>
              <a:rPr lang="en-GB" sz="2400" dirty="0"/>
              <a:t>$ cat output_A_</a:t>
            </a:r>
            <a:r>
              <a:rPr lang="en-GB" sz="2400" dirty="0">
                <a:solidFill>
                  <a:srgbClr val="FF0000"/>
                </a:solidFill>
              </a:rPr>
              <a:t>NUMBER</a:t>
            </a:r>
            <a:r>
              <a:rPr lang="en-GB" sz="2400" dirty="0"/>
              <a:t>.txt</a:t>
            </a:r>
          </a:p>
          <a:p>
            <a:pPr marL="0" indent="0">
              <a:buNone/>
            </a:pPr>
            <a:r>
              <a:rPr lang="en-GB" sz="2400" dirty="0"/>
              <a:t>cpn01</a:t>
            </a:r>
          </a:p>
          <a:p>
            <a:pPr marL="0" indent="0">
              <a:buNone/>
            </a:pPr>
            <a:r>
              <a:rPr lang="en-GB" sz="2400" dirty="0"/>
              <a:t>cpn02</a:t>
            </a:r>
          </a:p>
          <a:p>
            <a:pPr marL="0" indent="0">
              <a:buNone/>
            </a:pPr>
            <a:endParaRPr lang="en-GB" sz="2400" dirty="0"/>
          </a:p>
          <a:p>
            <a:pPr marL="0" indent="0">
              <a:buNone/>
            </a:pPr>
            <a:endParaRPr lang="en-GB" sz="2400" dirty="0"/>
          </a:p>
          <a:p>
            <a:r>
              <a:rPr lang="en-GB" sz="2400" dirty="0"/>
              <a:t>Congratulations, you run your first interactive and batch jobs using Slurm.</a:t>
            </a:r>
          </a:p>
          <a:p>
            <a:r>
              <a:rPr lang="en-GB" sz="2400" dirty="0"/>
              <a:t>You will follow the same steps on a real exaflop HPC machine.</a:t>
            </a:r>
          </a:p>
        </p:txBody>
      </p:sp>
    </p:spTree>
    <p:extLst>
      <p:ext uri="{BB962C8B-B14F-4D97-AF65-F5344CB8AC3E}">
        <p14:creationId xmlns:p14="http://schemas.microsoft.com/office/powerpoint/2010/main" val="2261247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F07D-52AA-185E-CAC6-DE775CD40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CA223-0064-CFB8-C5FF-1B42029DE132}"/>
              </a:ext>
            </a:extLst>
          </p:cNvPr>
          <p:cNvSpPr>
            <a:spLocks noGrp="1"/>
          </p:cNvSpPr>
          <p:nvPr>
            <p:ph type="title"/>
          </p:nvPr>
        </p:nvSpPr>
        <p:spPr>
          <a:xfrm>
            <a:off x="838199" y="320300"/>
            <a:ext cx="10726271" cy="1325563"/>
          </a:xfrm>
        </p:spPr>
        <p:txBody>
          <a:bodyPr>
            <a:normAutofit/>
          </a:bodyPr>
          <a:lstStyle/>
          <a:p>
            <a:r>
              <a:rPr lang="en-GB" dirty="0"/>
              <a:t>Writing and submitting job scripts - Hands-On</a:t>
            </a:r>
          </a:p>
        </p:txBody>
      </p:sp>
      <p:sp>
        <p:nvSpPr>
          <p:cNvPr id="3" name="Content Placeholder 2">
            <a:extLst>
              <a:ext uri="{FF2B5EF4-FFF2-40B4-BE49-F238E27FC236}">
                <a16:creationId xmlns:a16="http://schemas.microsoft.com/office/drawing/2014/main" id="{D4F2CF81-A5BF-E4B7-9AC1-95DE90521231}"/>
              </a:ext>
            </a:extLst>
          </p:cNvPr>
          <p:cNvSpPr>
            <a:spLocks noGrp="1"/>
          </p:cNvSpPr>
          <p:nvPr>
            <p:ph idx="1"/>
          </p:nvPr>
        </p:nvSpPr>
        <p:spPr>
          <a:xfrm>
            <a:off x="838200" y="1645863"/>
            <a:ext cx="10515600" cy="4847012"/>
          </a:xfrm>
        </p:spPr>
        <p:txBody>
          <a:bodyPr>
            <a:normAutofit lnSpcReduction="10000"/>
          </a:bodyPr>
          <a:lstStyle/>
          <a:p>
            <a:r>
              <a:rPr lang="en-GB" dirty="0"/>
              <a:t>Final example. Run the following batch script (very condensed; we just need to understand what is happening):</a:t>
            </a:r>
          </a:p>
          <a:p>
            <a:pPr marL="0" indent="0">
              <a:lnSpc>
                <a:spcPct val="120000"/>
              </a:lnSpc>
              <a:spcBef>
                <a:spcPts val="0"/>
              </a:spcBef>
              <a:buNone/>
            </a:pPr>
            <a:r>
              <a:rPr lang="en-GB" sz="2000" dirty="0"/>
              <a:t>#!/bin/bash</a:t>
            </a:r>
          </a:p>
          <a:p>
            <a:pPr marL="0" indent="0">
              <a:lnSpc>
                <a:spcPct val="120000"/>
              </a:lnSpc>
              <a:spcBef>
                <a:spcPts val="0"/>
              </a:spcBef>
              <a:buNone/>
            </a:pPr>
            <a:r>
              <a:rPr lang="en-GB" sz="2000" dirty="0"/>
              <a:t>#SBATCH --job-name=</a:t>
            </a:r>
            <a:r>
              <a:rPr lang="en-GB" sz="2000" dirty="0" err="1"/>
              <a:t>my_job_name</a:t>
            </a:r>
            <a:r>
              <a:rPr lang="en-GB" sz="2000" dirty="0"/>
              <a:t>        	# Job name</a:t>
            </a:r>
          </a:p>
          <a:p>
            <a:pPr marL="0" indent="0">
              <a:lnSpc>
                <a:spcPct val="120000"/>
              </a:lnSpc>
              <a:spcBef>
                <a:spcPts val="0"/>
              </a:spcBef>
              <a:buNone/>
            </a:pPr>
            <a:r>
              <a:rPr lang="en-GB" sz="2000" dirty="0"/>
              <a:t>#SBATCH --output=output_%j.txt           	# Standard output file using the </a:t>
            </a:r>
            <a:r>
              <a:rPr lang="en-GB" sz="2000" dirty="0" err="1"/>
              <a:t>JobID</a:t>
            </a:r>
            <a:endParaRPr lang="en-GB" sz="2000" dirty="0"/>
          </a:p>
          <a:p>
            <a:pPr marL="0" indent="0">
              <a:lnSpc>
                <a:spcPct val="120000"/>
              </a:lnSpc>
              <a:spcBef>
                <a:spcPts val="0"/>
              </a:spcBef>
              <a:buNone/>
            </a:pPr>
            <a:r>
              <a:rPr lang="en-GB" sz="2000" dirty="0"/>
              <a:t>#SBATCH --error=error_%j.txt             	# Standard error file using the </a:t>
            </a:r>
            <a:r>
              <a:rPr lang="en-GB" sz="2000" dirty="0" err="1"/>
              <a:t>JobID</a:t>
            </a:r>
            <a:endParaRPr lang="en-GB" sz="2000" dirty="0"/>
          </a:p>
          <a:p>
            <a:pPr marL="0" indent="0">
              <a:lnSpc>
                <a:spcPct val="120000"/>
              </a:lnSpc>
              <a:spcBef>
                <a:spcPts val="0"/>
              </a:spcBef>
              <a:buNone/>
            </a:pPr>
            <a:r>
              <a:rPr lang="en-GB" sz="2000" dirty="0"/>
              <a:t>#SBATCH --partition=compute    		# Partition or queue name</a:t>
            </a:r>
          </a:p>
          <a:p>
            <a:pPr marL="0" indent="0">
              <a:lnSpc>
                <a:spcPct val="120000"/>
              </a:lnSpc>
              <a:spcBef>
                <a:spcPts val="0"/>
              </a:spcBef>
              <a:buNone/>
            </a:pPr>
            <a:r>
              <a:rPr lang="en-GB" sz="2000" dirty="0"/>
              <a:t>#SBATCH --nodes=2		         	# Number of nodes</a:t>
            </a:r>
          </a:p>
          <a:p>
            <a:pPr marL="0" indent="0">
              <a:buNone/>
            </a:pPr>
            <a:r>
              <a:rPr lang="en-GB" sz="2000" dirty="0"/>
              <a:t>#SBATCH --</a:t>
            </a:r>
            <a:r>
              <a:rPr lang="en-GB" sz="2000" dirty="0" err="1"/>
              <a:t>ntasks</a:t>
            </a:r>
            <a:r>
              <a:rPr lang="en-GB" sz="2000" dirty="0"/>
              <a:t>=2		            	# Number of tasks</a:t>
            </a:r>
          </a:p>
          <a:p>
            <a:pPr marL="0" indent="0">
              <a:buNone/>
            </a:pPr>
            <a:endParaRPr lang="en-GB" sz="2000" dirty="0"/>
          </a:p>
          <a:p>
            <a:pPr marL="0" indent="0">
              <a:buNone/>
            </a:pPr>
            <a:r>
              <a:rPr lang="en-GB" sz="2000" dirty="0" err="1"/>
              <a:t>srun</a:t>
            </a:r>
            <a:r>
              <a:rPr lang="en-GB" sz="2000" dirty="0"/>
              <a:t> /bin/hostname</a:t>
            </a:r>
          </a:p>
          <a:p>
            <a:pPr marL="0" indent="0">
              <a:buNone/>
            </a:pPr>
            <a:r>
              <a:rPr lang="en-GB" sz="2000" dirty="0"/>
              <a:t>echo “---------”</a:t>
            </a:r>
          </a:p>
          <a:p>
            <a:pPr marL="0" indent="0">
              <a:buNone/>
            </a:pPr>
            <a:r>
              <a:rPr lang="en-GB" sz="2000" dirty="0"/>
              <a:t>/bin/hostname</a:t>
            </a:r>
          </a:p>
        </p:txBody>
      </p:sp>
    </p:spTree>
    <p:extLst>
      <p:ext uri="{BB962C8B-B14F-4D97-AF65-F5344CB8AC3E}">
        <p14:creationId xmlns:p14="http://schemas.microsoft.com/office/powerpoint/2010/main" val="489050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1277-6BF1-7F7A-0159-F549051BD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EB048-A9CC-CECE-2767-6FBA0D66EC66}"/>
              </a:ext>
            </a:extLst>
          </p:cNvPr>
          <p:cNvSpPr>
            <a:spLocks noGrp="1"/>
          </p:cNvSpPr>
          <p:nvPr>
            <p:ph type="title"/>
          </p:nvPr>
        </p:nvSpPr>
        <p:spPr>
          <a:xfrm>
            <a:off x="838200" y="293405"/>
            <a:ext cx="10699376" cy="1325563"/>
          </a:xfrm>
        </p:spPr>
        <p:txBody>
          <a:bodyPr>
            <a:normAutofit/>
          </a:bodyPr>
          <a:lstStyle/>
          <a:p>
            <a:r>
              <a:rPr lang="en-GB" dirty="0"/>
              <a:t>Interpreting job output and errors - Hands-On</a:t>
            </a:r>
          </a:p>
        </p:txBody>
      </p:sp>
      <p:sp>
        <p:nvSpPr>
          <p:cNvPr id="3" name="Content Placeholder 2">
            <a:extLst>
              <a:ext uri="{FF2B5EF4-FFF2-40B4-BE49-F238E27FC236}">
                <a16:creationId xmlns:a16="http://schemas.microsoft.com/office/drawing/2014/main" id="{6A4D3123-A350-1532-E1C1-DA7E0DAA45A6}"/>
              </a:ext>
            </a:extLst>
          </p:cNvPr>
          <p:cNvSpPr>
            <a:spLocks noGrp="1"/>
          </p:cNvSpPr>
          <p:nvPr>
            <p:ph idx="1"/>
          </p:nvPr>
        </p:nvSpPr>
        <p:spPr>
          <a:xfrm>
            <a:off x="838200" y="1515035"/>
            <a:ext cx="10515600" cy="4977840"/>
          </a:xfrm>
        </p:spPr>
        <p:txBody>
          <a:bodyPr>
            <a:normAutofit fontScale="85000" lnSpcReduction="20000"/>
          </a:bodyPr>
          <a:lstStyle/>
          <a:p>
            <a:r>
              <a:rPr lang="en-GB" dirty="0"/>
              <a:t>Check the output and you will see something like this:</a:t>
            </a:r>
          </a:p>
          <a:p>
            <a:endParaRPr lang="en-GB" dirty="0"/>
          </a:p>
          <a:p>
            <a:pPr marL="0" indent="0">
              <a:buNone/>
            </a:pPr>
            <a:r>
              <a:rPr lang="en-GB" dirty="0"/>
              <a:t>cpn01</a:t>
            </a:r>
          </a:p>
          <a:p>
            <a:pPr marL="0" indent="0">
              <a:buNone/>
            </a:pPr>
            <a:r>
              <a:rPr lang="en-GB" dirty="0"/>
              <a:t>cpn02</a:t>
            </a:r>
          </a:p>
          <a:p>
            <a:pPr marL="0" indent="0">
              <a:buNone/>
            </a:pPr>
            <a:r>
              <a:rPr lang="en-GB" dirty="0"/>
              <a:t>-----</a:t>
            </a:r>
          </a:p>
          <a:p>
            <a:pPr marL="0" indent="0">
              <a:buNone/>
            </a:pPr>
            <a:r>
              <a:rPr lang="en-GB" dirty="0"/>
              <a:t>cpn01</a:t>
            </a:r>
          </a:p>
          <a:p>
            <a:pPr marL="0" indent="0">
              <a:buNone/>
            </a:pPr>
            <a:endParaRPr lang="en-GB" dirty="0"/>
          </a:p>
          <a:p>
            <a:r>
              <a:rPr lang="en-GB" dirty="0"/>
              <a:t>The first output is from the “</a:t>
            </a:r>
            <a:r>
              <a:rPr lang="en-GB" dirty="0" err="1"/>
              <a:t>srun</a:t>
            </a:r>
            <a:r>
              <a:rPr lang="en-GB" dirty="0"/>
              <a:t>” command. The second comes from when you run “/bin/hostname” by itself.</a:t>
            </a:r>
          </a:p>
          <a:p>
            <a:r>
              <a:rPr lang="en-GB" dirty="0"/>
              <a:t>Only the command run with “</a:t>
            </a:r>
            <a:r>
              <a:rPr lang="en-GB" dirty="0" err="1"/>
              <a:t>srun</a:t>
            </a:r>
            <a:r>
              <a:rPr lang="en-GB" dirty="0"/>
              <a:t>” was executed on multiple nodes.</a:t>
            </a:r>
          </a:p>
          <a:p>
            <a:r>
              <a:rPr lang="en-GB" dirty="0"/>
              <a:t>If you plan to run something on more than one nodes or with more than one threads; use “</a:t>
            </a:r>
            <a:r>
              <a:rPr lang="en-GB" dirty="0" err="1"/>
              <a:t>srun</a:t>
            </a:r>
            <a:r>
              <a:rPr lang="en-GB" dirty="0"/>
              <a:t>”.</a:t>
            </a:r>
          </a:p>
          <a:p>
            <a:r>
              <a:rPr lang="en-GB" dirty="0"/>
              <a:t>If you want to run something like a normal command; then </a:t>
            </a:r>
            <a:r>
              <a:rPr lang="en-GB" b="1" dirty="0"/>
              <a:t>don’t</a:t>
            </a:r>
            <a:r>
              <a:rPr lang="en-GB" dirty="0"/>
              <a:t> use “</a:t>
            </a:r>
            <a:r>
              <a:rPr lang="en-GB" dirty="0" err="1"/>
              <a:t>srun</a:t>
            </a:r>
            <a:r>
              <a:rPr lang="en-GB" dirty="0"/>
              <a:t>”.</a:t>
            </a:r>
          </a:p>
        </p:txBody>
      </p:sp>
    </p:spTree>
    <p:extLst>
      <p:ext uri="{BB962C8B-B14F-4D97-AF65-F5344CB8AC3E}">
        <p14:creationId xmlns:p14="http://schemas.microsoft.com/office/powerpoint/2010/main" val="3130586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DB5B-2C1D-CC20-9BF7-609884358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89958-F393-699B-3E40-9E8EB7C29A56}"/>
              </a:ext>
            </a:extLst>
          </p:cNvPr>
          <p:cNvSpPr>
            <a:spLocks noGrp="1"/>
          </p:cNvSpPr>
          <p:nvPr>
            <p:ph type="title"/>
          </p:nvPr>
        </p:nvSpPr>
        <p:spPr>
          <a:xfrm>
            <a:off x="838200" y="365125"/>
            <a:ext cx="10699376" cy="1325563"/>
          </a:xfrm>
        </p:spPr>
        <p:txBody>
          <a:bodyPr/>
          <a:lstStyle/>
          <a:p>
            <a:r>
              <a:rPr lang="en-GB" dirty="0"/>
              <a:t>Interpreting job output and errors - Hands-On</a:t>
            </a:r>
          </a:p>
        </p:txBody>
      </p:sp>
      <p:sp>
        <p:nvSpPr>
          <p:cNvPr id="3" name="Content Placeholder 2">
            <a:extLst>
              <a:ext uri="{FF2B5EF4-FFF2-40B4-BE49-F238E27FC236}">
                <a16:creationId xmlns:a16="http://schemas.microsoft.com/office/drawing/2014/main" id="{2D3A7FFF-F3BD-02E7-8612-1FCF4E4C1BF7}"/>
              </a:ext>
            </a:extLst>
          </p:cNvPr>
          <p:cNvSpPr>
            <a:spLocks noGrp="1"/>
          </p:cNvSpPr>
          <p:nvPr>
            <p:ph idx="1"/>
          </p:nvPr>
        </p:nvSpPr>
        <p:spPr>
          <a:xfrm>
            <a:off x="838200" y="1690688"/>
            <a:ext cx="10515600" cy="4802186"/>
          </a:xfrm>
        </p:spPr>
        <p:txBody>
          <a:bodyPr>
            <a:normAutofit fontScale="92500" lnSpcReduction="10000"/>
          </a:bodyPr>
          <a:lstStyle/>
          <a:p>
            <a:r>
              <a:rPr lang="en-GB" dirty="0"/>
              <a:t>For example, if you want to copy something using “cp” </a:t>
            </a:r>
            <a:r>
              <a:rPr lang="en-GB" b="1" dirty="0"/>
              <a:t>don’t</a:t>
            </a:r>
            <a:r>
              <a:rPr lang="en-GB" dirty="0"/>
              <a:t> run:</a:t>
            </a:r>
          </a:p>
          <a:p>
            <a:pPr marL="0" indent="0">
              <a:buNone/>
            </a:pPr>
            <a:r>
              <a:rPr lang="en-GB" dirty="0"/>
              <a:t>$ </a:t>
            </a:r>
            <a:r>
              <a:rPr lang="en-GB" dirty="0" err="1"/>
              <a:t>srun</a:t>
            </a:r>
            <a:r>
              <a:rPr lang="en-GB" dirty="0"/>
              <a:t> cp </a:t>
            </a:r>
            <a:r>
              <a:rPr lang="en-GB" dirty="0" err="1"/>
              <a:t>my_input_directory</a:t>
            </a:r>
            <a:r>
              <a:rPr lang="en-GB" dirty="0"/>
              <a:t>/ </a:t>
            </a:r>
            <a:r>
              <a:rPr lang="en-GB" dirty="0" err="1"/>
              <a:t>my_running_directory</a:t>
            </a:r>
            <a:r>
              <a:rPr lang="en-GB" dirty="0"/>
              <a:t>/</a:t>
            </a:r>
          </a:p>
          <a:p>
            <a:pPr marL="0" indent="0">
              <a:buNone/>
            </a:pPr>
            <a:endParaRPr lang="en-GB" dirty="0"/>
          </a:p>
          <a:p>
            <a:r>
              <a:rPr lang="en-GB" dirty="0"/>
              <a:t>Slurm will happily run the same command N*np times (Nodes * tasks-per-node)</a:t>
            </a:r>
          </a:p>
          <a:p>
            <a:endParaRPr lang="en-GB" dirty="0"/>
          </a:p>
          <a:p>
            <a:r>
              <a:rPr lang="en-GB" dirty="0"/>
              <a:t>Similarly, don’t run:</a:t>
            </a:r>
          </a:p>
          <a:p>
            <a:pPr marL="0" indent="0">
              <a:buNone/>
            </a:pPr>
            <a:r>
              <a:rPr lang="en-GB" dirty="0"/>
              <a:t>$ ./</a:t>
            </a:r>
            <a:r>
              <a:rPr lang="en-GB" dirty="0" err="1"/>
              <a:t>my_super_long_simulation</a:t>
            </a:r>
            <a:r>
              <a:rPr lang="en-GB" dirty="0"/>
              <a:t> </a:t>
            </a:r>
          </a:p>
          <a:p>
            <a:pPr marL="0" indent="0">
              <a:buNone/>
            </a:pPr>
            <a:endParaRPr lang="en-GB" dirty="0"/>
          </a:p>
          <a:p>
            <a:r>
              <a:rPr lang="en-GB" dirty="0"/>
              <a:t>Slurm is not involved and your application will run on a single node (you will still pay for all the nodes that you requested).</a:t>
            </a:r>
          </a:p>
        </p:txBody>
      </p:sp>
    </p:spTree>
    <p:extLst>
      <p:ext uri="{BB962C8B-B14F-4D97-AF65-F5344CB8AC3E}">
        <p14:creationId xmlns:p14="http://schemas.microsoft.com/office/powerpoint/2010/main" val="2960455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0C60-387E-D856-40F3-A0E4010D9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5F3D3-4CAF-0D7B-2D14-A6E0BE0F1BC1}"/>
              </a:ext>
            </a:extLst>
          </p:cNvPr>
          <p:cNvSpPr>
            <a:spLocks noGrp="1"/>
          </p:cNvSpPr>
          <p:nvPr>
            <p:ph type="title"/>
          </p:nvPr>
        </p:nvSpPr>
        <p:spPr/>
        <p:txBody>
          <a:bodyPr/>
          <a:lstStyle/>
          <a:p>
            <a:r>
              <a:rPr lang="en-GB" dirty="0"/>
              <a:t>Best practices: job sizing, node/core requests, monitoring - Hands-On</a:t>
            </a:r>
          </a:p>
        </p:txBody>
      </p:sp>
      <p:sp>
        <p:nvSpPr>
          <p:cNvPr id="3" name="Content Placeholder 2">
            <a:extLst>
              <a:ext uri="{FF2B5EF4-FFF2-40B4-BE49-F238E27FC236}">
                <a16:creationId xmlns:a16="http://schemas.microsoft.com/office/drawing/2014/main" id="{E4DC28B8-9A76-7094-614E-6B29126D9A65}"/>
              </a:ext>
            </a:extLst>
          </p:cNvPr>
          <p:cNvSpPr>
            <a:spLocks noGrp="1"/>
          </p:cNvSpPr>
          <p:nvPr>
            <p:ph idx="1"/>
          </p:nvPr>
        </p:nvSpPr>
        <p:spPr>
          <a:xfrm>
            <a:off x="838200" y="1873624"/>
            <a:ext cx="10515600" cy="4619250"/>
          </a:xfrm>
        </p:spPr>
        <p:txBody>
          <a:bodyPr>
            <a:normAutofit/>
          </a:bodyPr>
          <a:lstStyle/>
          <a:p>
            <a:r>
              <a:rPr lang="en-GB" dirty="0"/>
              <a:t>Understand your application and only request (and pay for) the resources that you need.</a:t>
            </a:r>
          </a:p>
          <a:p>
            <a:r>
              <a:rPr lang="en-GB" dirty="0"/>
              <a:t>No GPU support; don’t request for a GPU node.</a:t>
            </a:r>
          </a:p>
          <a:p>
            <a:r>
              <a:rPr lang="en-GB" dirty="0"/>
              <a:t>No MPI (multiple nodes) support; ask for a single node.</a:t>
            </a:r>
          </a:p>
          <a:p>
            <a:r>
              <a:rPr lang="en-GB" dirty="0"/>
              <a:t>No OpenMP (threaded) support; don’t ask for more than 1 thread per core.</a:t>
            </a:r>
          </a:p>
          <a:p>
            <a:r>
              <a:rPr lang="en-GB" dirty="0"/>
              <a:t>No MPI or OpenMP support; ask for the serial partition (sometimes it’s free).</a:t>
            </a:r>
          </a:p>
          <a:p>
            <a:r>
              <a:rPr lang="en-GB" dirty="0"/>
              <a:t>Need a lot of RAM; ask for the fat node partition.</a:t>
            </a:r>
          </a:p>
        </p:txBody>
      </p:sp>
    </p:spTree>
    <p:extLst>
      <p:ext uri="{BB962C8B-B14F-4D97-AF65-F5344CB8AC3E}">
        <p14:creationId xmlns:p14="http://schemas.microsoft.com/office/powerpoint/2010/main" val="3702084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1C043-14AF-A554-152F-EDF1702CC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44E49-3788-3A44-7554-7D0555F83116}"/>
              </a:ext>
            </a:extLst>
          </p:cNvPr>
          <p:cNvSpPr>
            <a:spLocks noGrp="1"/>
          </p:cNvSpPr>
          <p:nvPr>
            <p:ph type="title"/>
          </p:nvPr>
        </p:nvSpPr>
        <p:spPr/>
        <p:txBody>
          <a:bodyPr/>
          <a:lstStyle/>
          <a:p>
            <a:r>
              <a:rPr lang="en-GB" dirty="0"/>
              <a:t>Best practices: job sizing, node/core requests, monitoring - Hands-On</a:t>
            </a:r>
          </a:p>
        </p:txBody>
      </p:sp>
      <p:sp>
        <p:nvSpPr>
          <p:cNvPr id="3" name="Content Placeholder 2">
            <a:extLst>
              <a:ext uri="{FF2B5EF4-FFF2-40B4-BE49-F238E27FC236}">
                <a16:creationId xmlns:a16="http://schemas.microsoft.com/office/drawing/2014/main" id="{5F9C779D-79CD-2419-ED74-930B0E1A9654}"/>
              </a:ext>
            </a:extLst>
          </p:cNvPr>
          <p:cNvSpPr>
            <a:spLocks noGrp="1"/>
          </p:cNvSpPr>
          <p:nvPr>
            <p:ph idx="1"/>
          </p:nvPr>
        </p:nvSpPr>
        <p:spPr>
          <a:xfrm>
            <a:off x="838200" y="1954306"/>
            <a:ext cx="10515600" cy="4538568"/>
          </a:xfrm>
        </p:spPr>
        <p:txBody>
          <a:bodyPr>
            <a:normAutofit/>
          </a:bodyPr>
          <a:lstStyle/>
          <a:p>
            <a:r>
              <a:rPr lang="en-GB" dirty="0"/>
              <a:t>Slurm provides tons of metrics. Some of them are:</a:t>
            </a:r>
          </a:p>
          <a:p>
            <a:pPr marL="0" indent="0">
              <a:buNone/>
            </a:pPr>
            <a:r>
              <a:rPr lang="en-GB" sz="2000" dirty="0" err="1"/>
              <a:t>JobID</a:t>
            </a:r>
            <a:r>
              <a:rPr lang="en-GB" sz="2000" dirty="0"/>
              <a:t>        </a:t>
            </a:r>
            <a:r>
              <a:rPr lang="en-GB" sz="2000" dirty="0" err="1"/>
              <a:t>JobIDRaw</a:t>
            </a:r>
            <a:r>
              <a:rPr lang="en-GB" sz="2000" dirty="0"/>
              <a:t>        </a:t>
            </a:r>
            <a:r>
              <a:rPr lang="en-GB" sz="2000" dirty="0" err="1"/>
              <a:t>JobName</a:t>
            </a:r>
            <a:r>
              <a:rPr lang="en-GB" sz="2000" dirty="0"/>
              <a:t>  Partition  </a:t>
            </a:r>
            <a:r>
              <a:rPr lang="en-GB" sz="2000" dirty="0" err="1"/>
              <a:t>MaxVMSize</a:t>
            </a:r>
            <a:r>
              <a:rPr lang="en-GB" sz="2000" dirty="0"/>
              <a:t>  </a:t>
            </a:r>
            <a:r>
              <a:rPr lang="en-GB" sz="2000" dirty="0" err="1"/>
              <a:t>MaxVMSizeNode</a:t>
            </a:r>
            <a:r>
              <a:rPr lang="en-GB" sz="2000" dirty="0"/>
              <a:t>  </a:t>
            </a:r>
            <a:r>
              <a:rPr lang="en-GB" sz="2000" dirty="0" err="1"/>
              <a:t>MaxVMSizeTask</a:t>
            </a:r>
            <a:r>
              <a:rPr lang="en-GB" sz="2000" dirty="0"/>
              <a:t>  </a:t>
            </a:r>
            <a:r>
              <a:rPr lang="en-GB" sz="2000" dirty="0" err="1"/>
              <a:t>AveVMSize</a:t>
            </a:r>
            <a:r>
              <a:rPr lang="en-GB" sz="2000" dirty="0"/>
              <a:t>     </a:t>
            </a:r>
            <a:r>
              <a:rPr lang="en-GB" sz="2000" dirty="0" err="1"/>
              <a:t>MaxRSS</a:t>
            </a:r>
            <a:r>
              <a:rPr lang="en-GB" sz="2000" dirty="0"/>
              <a:t> </a:t>
            </a:r>
            <a:r>
              <a:rPr lang="en-GB" sz="2000" dirty="0" err="1"/>
              <a:t>MaxRSSNode</a:t>
            </a:r>
            <a:r>
              <a:rPr lang="en-GB" sz="2000" dirty="0"/>
              <a:t> </a:t>
            </a:r>
            <a:r>
              <a:rPr lang="en-GB" sz="2000" dirty="0" err="1"/>
              <a:t>MaxRSSTask</a:t>
            </a:r>
            <a:r>
              <a:rPr lang="en-GB" sz="2000" dirty="0"/>
              <a:t>     </a:t>
            </a:r>
            <a:r>
              <a:rPr lang="en-GB" sz="2000" dirty="0" err="1"/>
              <a:t>AveRSS</a:t>
            </a:r>
            <a:r>
              <a:rPr lang="en-GB" sz="2000" dirty="0"/>
              <a:t> </a:t>
            </a:r>
            <a:r>
              <a:rPr lang="en-GB" sz="2000" dirty="0" err="1"/>
              <a:t>MaxPages</a:t>
            </a:r>
            <a:r>
              <a:rPr lang="en-GB" sz="2000" dirty="0"/>
              <a:t> </a:t>
            </a:r>
            <a:r>
              <a:rPr lang="en-GB" sz="2000" dirty="0" err="1"/>
              <a:t>MaxPagesNode</a:t>
            </a:r>
            <a:r>
              <a:rPr lang="en-GB" sz="2000" dirty="0"/>
              <a:t>   </a:t>
            </a:r>
            <a:r>
              <a:rPr lang="en-GB" sz="2000" dirty="0" err="1"/>
              <a:t>MaxPagesTask</a:t>
            </a:r>
            <a:r>
              <a:rPr lang="en-GB" sz="2000" dirty="0"/>
              <a:t>   </a:t>
            </a:r>
            <a:r>
              <a:rPr lang="en-GB" sz="2000" dirty="0" err="1"/>
              <a:t>AvePages</a:t>
            </a:r>
            <a:r>
              <a:rPr lang="en-GB" sz="2000" dirty="0"/>
              <a:t>     </a:t>
            </a:r>
            <a:r>
              <a:rPr lang="en-GB" sz="2000" dirty="0" err="1"/>
              <a:t>MinCPU</a:t>
            </a:r>
            <a:r>
              <a:rPr lang="en-GB" sz="2000" dirty="0"/>
              <a:t> </a:t>
            </a:r>
            <a:r>
              <a:rPr lang="en-GB" sz="2000" dirty="0" err="1"/>
              <a:t>MinCPUNode</a:t>
            </a:r>
            <a:r>
              <a:rPr lang="en-GB" sz="2000" dirty="0"/>
              <a:t> </a:t>
            </a:r>
            <a:r>
              <a:rPr lang="en-GB" sz="2000" dirty="0" err="1"/>
              <a:t>MinCPUTask</a:t>
            </a:r>
            <a:r>
              <a:rPr lang="en-GB" sz="2000" dirty="0"/>
              <a:t>     </a:t>
            </a:r>
            <a:r>
              <a:rPr lang="en-GB" sz="2000" dirty="0" err="1"/>
              <a:t>AveCPU</a:t>
            </a:r>
            <a:r>
              <a:rPr lang="en-GB" sz="2000" dirty="0"/>
              <a:t>   </a:t>
            </a:r>
            <a:r>
              <a:rPr lang="en-GB" sz="2000" dirty="0" err="1"/>
              <a:t>NTasks</a:t>
            </a:r>
            <a:r>
              <a:rPr lang="en-GB" sz="2000" dirty="0"/>
              <a:t>  </a:t>
            </a:r>
            <a:r>
              <a:rPr lang="en-GB" sz="2000" dirty="0" err="1"/>
              <a:t>AllocCPUS</a:t>
            </a:r>
            <a:r>
              <a:rPr lang="en-GB" sz="2000" dirty="0"/>
              <a:t>    Elapsed      State </a:t>
            </a:r>
            <a:r>
              <a:rPr lang="en-GB" sz="2000" dirty="0" err="1"/>
              <a:t>ExitCode</a:t>
            </a:r>
            <a:r>
              <a:rPr lang="en-GB" sz="2000" dirty="0"/>
              <a:t> </a:t>
            </a:r>
            <a:r>
              <a:rPr lang="en-GB" sz="2000" dirty="0" err="1"/>
              <a:t>AveCPUFreq</a:t>
            </a:r>
            <a:r>
              <a:rPr lang="en-GB" sz="2000" dirty="0"/>
              <a:t> </a:t>
            </a:r>
            <a:r>
              <a:rPr lang="en-GB" sz="2000" dirty="0" err="1"/>
              <a:t>ReqCPUFreqMin</a:t>
            </a:r>
            <a:r>
              <a:rPr lang="en-GB" sz="2000" dirty="0"/>
              <a:t> </a:t>
            </a:r>
            <a:r>
              <a:rPr lang="en-GB" sz="2000" dirty="0" err="1"/>
              <a:t>ReqCPUFreqMax</a:t>
            </a:r>
            <a:r>
              <a:rPr lang="en-GB" sz="2000" dirty="0"/>
              <a:t> </a:t>
            </a:r>
            <a:r>
              <a:rPr lang="en-GB" sz="2000" dirty="0" err="1"/>
              <a:t>ReqCPUFreqGov</a:t>
            </a:r>
            <a:r>
              <a:rPr lang="en-GB" sz="2000" dirty="0"/>
              <a:t>     </a:t>
            </a:r>
            <a:r>
              <a:rPr lang="en-GB" sz="2000" dirty="0" err="1"/>
              <a:t>ReqMem</a:t>
            </a:r>
            <a:r>
              <a:rPr lang="en-GB" sz="2000" dirty="0"/>
              <a:t> </a:t>
            </a:r>
            <a:r>
              <a:rPr lang="en-GB" sz="2000" dirty="0" err="1"/>
              <a:t>ConsumedEnergy</a:t>
            </a:r>
            <a:r>
              <a:rPr lang="en-GB" sz="2000" dirty="0"/>
              <a:t>  </a:t>
            </a:r>
            <a:r>
              <a:rPr lang="en-GB" sz="2000" dirty="0" err="1"/>
              <a:t>MaxDiskRead</a:t>
            </a:r>
            <a:r>
              <a:rPr lang="en-GB" sz="2000" dirty="0"/>
              <a:t> </a:t>
            </a:r>
            <a:r>
              <a:rPr lang="en-GB" sz="2000" dirty="0" err="1"/>
              <a:t>MaxDiskReadNode</a:t>
            </a:r>
            <a:r>
              <a:rPr lang="en-GB" sz="2000" dirty="0"/>
              <a:t> </a:t>
            </a:r>
            <a:r>
              <a:rPr lang="en-GB" sz="2000" dirty="0" err="1"/>
              <a:t>MaxDiskReadTask</a:t>
            </a:r>
            <a:r>
              <a:rPr lang="en-GB" sz="2000" dirty="0"/>
              <a:t>    </a:t>
            </a:r>
            <a:r>
              <a:rPr lang="en-GB" sz="2000" dirty="0" err="1"/>
              <a:t>AveDiskRead</a:t>
            </a:r>
            <a:r>
              <a:rPr lang="en-GB" sz="2000" dirty="0"/>
              <a:t> </a:t>
            </a:r>
            <a:r>
              <a:rPr lang="en-GB" sz="2000" dirty="0" err="1"/>
              <a:t>MaxDiskWrite</a:t>
            </a:r>
            <a:r>
              <a:rPr lang="en-GB" sz="2000" dirty="0"/>
              <a:t> </a:t>
            </a:r>
            <a:r>
              <a:rPr lang="en-GB" sz="2000" dirty="0" err="1"/>
              <a:t>MaxDiskWriteNode</a:t>
            </a:r>
            <a:r>
              <a:rPr lang="en-GB" sz="2000" dirty="0"/>
              <a:t> </a:t>
            </a:r>
            <a:r>
              <a:rPr lang="en-GB" sz="2000" dirty="0" err="1"/>
              <a:t>MaxDiskWriteTask</a:t>
            </a:r>
            <a:r>
              <a:rPr lang="en-GB" sz="2000" dirty="0"/>
              <a:t>   </a:t>
            </a:r>
            <a:r>
              <a:rPr lang="en-GB" sz="2000" dirty="0" err="1"/>
              <a:t>AveDiskWrite</a:t>
            </a:r>
            <a:r>
              <a:rPr lang="en-GB" sz="2000" dirty="0"/>
              <a:t>    </a:t>
            </a:r>
            <a:r>
              <a:rPr lang="en-GB" sz="2000" dirty="0" err="1"/>
              <a:t>ReqTRES</a:t>
            </a:r>
            <a:r>
              <a:rPr lang="en-GB" sz="2000" dirty="0"/>
              <a:t>  </a:t>
            </a:r>
            <a:r>
              <a:rPr lang="en-GB" sz="2000" dirty="0" err="1"/>
              <a:t>AllocTRES</a:t>
            </a:r>
            <a:r>
              <a:rPr lang="en-GB" sz="2000" dirty="0"/>
              <a:t> </a:t>
            </a:r>
            <a:r>
              <a:rPr lang="en-GB" sz="2000" dirty="0" err="1"/>
              <a:t>TRESUsageInAve</a:t>
            </a:r>
            <a:r>
              <a:rPr lang="en-GB" sz="2000" dirty="0"/>
              <a:t> </a:t>
            </a:r>
            <a:r>
              <a:rPr lang="en-GB" sz="2000" dirty="0" err="1"/>
              <a:t>TRESUsageInMax</a:t>
            </a:r>
            <a:r>
              <a:rPr lang="en-GB" sz="2000" dirty="0"/>
              <a:t> </a:t>
            </a:r>
            <a:r>
              <a:rPr lang="en-GB" sz="2000" dirty="0" err="1"/>
              <a:t>TRESUsageInMaxNode</a:t>
            </a:r>
            <a:r>
              <a:rPr lang="en-GB" sz="2000" dirty="0"/>
              <a:t> </a:t>
            </a:r>
            <a:r>
              <a:rPr lang="en-GB" sz="2000" dirty="0" err="1"/>
              <a:t>TRESUsageInMaxTask</a:t>
            </a:r>
            <a:r>
              <a:rPr lang="en-GB" sz="2000" dirty="0"/>
              <a:t> </a:t>
            </a:r>
            <a:r>
              <a:rPr lang="en-GB" sz="2000" dirty="0" err="1"/>
              <a:t>TRESUsageInMin</a:t>
            </a:r>
            <a:r>
              <a:rPr lang="en-GB" sz="2000" dirty="0"/>
              <a:t> </a:t>
            </a:r>
            <a:r>
              <a:rPr lang="en-GB" sz="2000" dirty="0" err="1"/>
              <a:t>TRESUsageInMinNode</a:t>
            </a:r>
            <a:r>
              <a:rPr lang="en-GB" sz="2000" dirty="0"/>
              <a:t> </a:t>
            </a:r>
            <a:r>
              <a:rPr lang="en-GB" sz="2000" dirty="0" err="1"/>
              <a:t>TRESUsageInMinTask</a:t>
            </a:r>
            <a:r>
              <a:rPr lang="en-GB" sz="2000" dirty="0"/>
              <a:t> </a:t>
            </a:r>
            <a:r>
              <a:rPr lang="en-GB" sz="2000" dirty="0" err="1"/>
              <a:t>TRESUsageInTot</a:t>
            </a:r>
            <a:r>
              <a:rPr lang="en-GB" sz="2000" dirty="0"/>
              <a:t> </a:t>
            </a:r>
            <a:r>
              <a:rPr lang="en-GB" sz="2000" dirty="0" err="1"/>
              <a:t>TRESUsageOutMax</a:t>
            </a:r>
            <a:r>
              <a:rPr lang="en-GB" sz="2000" dirty="0"/>
              <a:t> </a:t>
            </a:r>
            <a:r>
              <a:rPr lang="en-GB" sz="2000" dirty="0" err="1"/>
              <a:t>TRESUsageOutMaxNode</a:t>
            </a:r>
            <a:r>
              <a:rPr lang="en-GB" sz="2000" dirty="0"/>
              <a:t> </a:t>
            </a:r>
            <a:r>
              <a:rPr lang="en-GB" sz="2000" dirty="0" err="1"/>
              <a:t>TRESUsageOutMaxTask</a:t>
            </a:r>
            <a:r>
              <a:rPr lang="en-GB" sz="2000" dirty="0"/>
              <a:t> </a:t>
            </a:r>
            <a:r>
              <a:rPr lang="en-GB" sz="2000" dirty="0" err="1"/>
              <a:t>TRESUsageOutAve</a:t>
            </a:r>
            <a:r>
              <a:rPr lang="en-GB" sz="2000" dirty="0"/>
              <a:t> </a:t>
            </a:r>
            <a:r>
              <a:rPr lang="en-GB" sz="2000" dirty="0" err="1"/>
              <a:t>TRESUsageOutTot</a:t>
            </a:r>
            <a:endParaRPr lang="en-GB" sz="2000" dirty="0"/>
          </a:p>
          <a:p>
            <a:pPr marL="0" indent="0">
              <a:buNone/>
            </a:pPr>
            <a:endParaRPr lang="en-GB" dirty="0"/>
          </a:p>
        </p:txBody>
      </p:sp>
    </p:spTree>
    <p:extLst>
      <p:ext uri="{BB962C8B-B14F-4D97-AF65-F5344CB8AC3E}">
        <p14:creationId xmlns:p14="http://schemas.microsoft.com/office/powerpoint/2010/main" val="409408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AB934-C777-4D16-BE77-7480802F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306" y="2303930"/>
            <a:ext cx="5665694" cy="3699212"/>
          </a:xfrm>
          <a:prstGeom prst="rect">
            <a:avLst/>
          </a:prstGeom>
        </p:spPr>
      </p:pic>
      <p:sp>
        <p:nvSpPr>
          <p:cNvPr id="2" name="Title 1">
            <a:extLst>
              <a:ext uri="{FF2B5EF4-FFF2-40B4-BE49-F238E27FC236}">
                <a16:creationId xmlns:a16="http://schemas.microsoft.com/office/drawing/2014/main" id="{223042E9-F72D-BAE5-A8B5-45A2BB26944F}"/>
              </a:ext>
            </a:extLst>
          </p:cNvPr>
          <p:cNvSpPr>
            <a:spLocks noGrp="1"/>
          </p:cNvSpPr>
          <p:nvPr>
            <p:ph type="title"/>
          </p:nvPr>
        </p:nvSpPr>
        <p:spPr/>
        <p:txBody>
          <a:bodyPr/>
          <a:lstStyle/>
          <a:p>
            <a:r>
              <a:rPr lang="en-GB" dirty="0"/>
              <a:t>Intro: What is HPC and why it matters today</a:t>
            </a:r>
          </a:p>
        </p:txBody>
      </p:sp>
      <p:sp>
        <p:nvSpPr>
          <p:cNvPr id="3" name="Content Placeholder 2">
            <a:extLst>
              <a:ext uri="{FF2B5EF4-FFF2-40B4-BE49-F238E27FC236}">
                <a16:creationId xmlns:a16="http://schemas.microsoft.com/office/drawing/2014/main" id="{FE7664F0-26E6-1651-C367-E0A8788E2148}"/>
              </a:ext>
            </a:extLst>
          </p:cNvPr>
          <p:cNvSpPr>
            <a:spLocks noGrp="1"/>
          </p:cNvSpPr>
          <p:nvPr>
            <p:ph idx="1"/>
          </p:nvPr>
        </p:nvSpPr>
        <p:spPr/>
        <p:txBody>
          <a:bodyPr/>
          <a:lstStyle/>
          <a:p>
            <a:r>
              <a:rPr lang="en-GB" dirty="0"/>
              <a:t>Parallel processing (many CPUs/GPUs working together)</a:t>
            </a:r>
          </a:p>
          <a:p>
            <a:r>
              <a:rPr lang="en-GB" dirty="0"/>
              <a:t>Specialized computing resources (clusters, supercomputers)</a:t>
            </a:r>
          </a:p>
          <a:p>
            <a:r>
              <a:rPr lang="en-GB" dirty="0"/>
              <a:t>Very fast interconnects (networks) </a:t>
            </a:r>
          </a:p>
          <a:p>
            <a:r>
              <a:rPr lang="en-GB" dirty="0"/>
              <a:t>Very large and fast and resilient storage</a:t>
            </a:r>
          </a:p>
          <a:p>
            <a:r>
              <a:rPr lang="en-GB" dirty="0"/>
              <a:t>Main goal? Handle computations </a:t>
            </a:r>
            <a:br>
              <a:rPr lang="en-GB" dirty="0"/>
            </a:br>
            <a:r>
              <a:rPr lang="en-GB" dirty="0"/>
              <a:t>too big or slow for a single desktop.</a:t>
            </a:r>
          </a:p>
          <a:p>
            <a:r>
              <a:rPr lang="en-GB" dirty="0"/>
              <a:t>Why today? Explosion of data in AI, </a:t>
            </a:r>
            <a:br>
              <a:rPr lang="en-GB" dirty="0"/>
            </a:br>
            <a:r>
              <a:rPr lang="en-GB" dirty="0"/>
              <a:t>simulations, and research demands HPC.</a:t>
            </a:r>
          </a:p>
        </p:txBody>
      </p:sp>
      <p:sp>
        <p:nvSpPr>
          <p:cNvPr id="4" name="TextBox 3">
            <a:extLst>
              <a:ext uri="{FF2B5EF4-FFF2-40B4-BE49-F238E27FC236}">
                <a16:creationId xmlns:a16="http://schemas.microsoft.com/office/drawing/2014/main" id="{29D74620-3444-4AEA-82B2-9CEA96C6B6A6}"/>
              </a:ext>
            </a:extLst>
          </p:cNvPr>
          <p:cNvSpPr txBox="1"/>
          <p:nvPr/>
        </p:nvSpPr>
        <p:spPr>
          <a:xfrm>
            <a:off x="9487413" y="6481447"/>
            <a:ext cx="2704587" cy="184666"/>
          </a:xfrm>
          <a:prstGeom prst="rect">
            <a:avLst/>
          </a:prstGeom>
          <a:noFill/>
        </p:spPr>
        <p:txBody>
          <a:bodyPr wrap="none" rtlCol="0">
            <a:spAutoFit/>
          </a:bodyPr>
          <a:lstStyle/>
          <a:p>
            <a:r>
              <a:rPr lang="en-GB" sz="600" dirty="0"/>
              <a:t>https://www.marquette.edu/high-performance-computing/architecture.php</a:t>
            </a:r>
          </a:p>
        </p:txBody>
      </p:sp>
    </p:spTree>
    <p:extLst>
      <p:ext uri="{BB962C8B-B14F-4D97-AF65-F5344CB8AC3E}">
        <p14:creationId xmlns:p14="http://schemas.microsoft.com/office/powerpoint/2010/main" val="22989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369A-8BB5-1B58-4200-E011BEBB3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518EC-204C-4FB7-5293-ACBD0FF365B6}"/>
              </a:ext>
            </a:extLst>
          </p:cNvPr>
          <p:cNvSpPr>
            <a:spLocks noGrp="1"/>
          </p:cNvSpPr>
          <p:nvPr>
            <p:ph type="title"/>
          </p:nvPr>
        </p:nvSpPr>
        <p:spPr/>
        <p:txBody>
          <a:bodyPr/>
          <a:lstStyle/>
          <a:p>
            <a:r>
              <a:rPr lang="en-GB" dirty="0"/>
              <a:t>Best practices: job sizing, node/core requests, monitoring - Hands-On</a:t>
            </a:r>
          </a:p>
        </p:txBody>
      </p:sp>
      <p:sp>
        <p:nvSpPr>
          <p:cNvPr id="3" name="Content Placeholder 2">
            <a:extLst>
              <a:ext uri="{FF2B5EF4-FFF2-40B4-BE49-F238E27FC236}">
                <a16:creationId xmlns:a16="http://schemas.microsoft.com/office/drawing/2014/main" id="{40E41001-0772-6D40-F6C4-D58AD2757E67}"/>
              </a:ext>
            </a:extLst>
          </p:cNvPr>
          <p:cNvSpPr>
            <a:spLocks noGrp="1"/>
          </p:cNvSpPr>
          <p:nvPr>
            <p:ph idx="1"/>
          </p:nvPr>
        </p:nvSpPr>
        <p:spPr>
          <a:xfrm>
            <a:off x="838200" y="1936376"/>
            <a:ext cx="10515600" cy="4556498"/>
          </a:xfrm>
        </p:spPr>
        <p:txBody>
          <a:bodyPr>
            <a:normAutofit/>
          </a:bodyPr>
          <a:lstStyle/>
          <a:p>
            <a:r>
              <a:rPr lang="en-GB" dirty="0"/>
              <a:t>Run </a:t>
            </a:r>
            <a:r>
              <a:rPr lang="en-GB" dirty="0" err="1"/>
              <a:t>sacct</a:t>
            </a:r>
            <a:r>
              <a:rPr lang="en-GB" dirty="0"/>
              <a:t> on your job and find out:</a:t>
            </a:r>
          </a:p>
          <a:p>
            <a:pPr marL="0" indent="0">
              <a:buNone/>
            </a:pPr>
            <a:r>
              <a:rPr lang="en-GB" dirty="0"/>
              <a:t>$ </a:t>
            </a:r>
            <a:r>
              <a:rPr lang="en-GB" dirty="0" err="1"/>
              <a:t>sacct</a:t>
            </a:r>
            <a:r>
              <a:rPr lang="en-GB" dirty="0"/>
              <a:t> --jobs </a:t>
            </a:r>
            <a:r>
              <a:rPr lang="en-GB" b="1" dirty="0">
                <a:solidFill>
                  <a:srgbClr val="FF0000"/>
                </a:solidFill>
              </a:rPr>
              <a:t>YOUR_JOB_ID</a:t>
            </a:r>
          </a:p>
          <a:p>
            <a:pPr marL="0" indent="0">
              <a:buNone/>
            </a:pPr>
            <a:r>
              <a:rPr lang="en-GB" sz="2400" dirty="0" err="1"/>
              <a:t>JobID</a:t>
            </a:r>
            <a:r>
              <a:rPr lang="en-GB" sz="2400" dirty="0"/>
              <a:t>           </a:t>
            </a:r>
            <a:r>
              <a:rPr lang="en-GB" sz="2400" dirty="0" err="1"/>
              <a:t>JobName</a:t>
            </a:r>
            <a:r>
              <a:rPr lang="en-GB" sz="2400" dirty="0"/>
              <a:t>  Partition    Account  </a:t>
            </a:r>
            <a:r>
              <a:rPr lang="en-GB" sz="2400" dirty="0" err="1"/>
              <a:t>AllocCPUS</a:t>
            </a:r>
            <a:r>
              <a:rPr lang="en-GB" sz="2400" dirty="0"/>
              <a:t>      	State 		</a:t>
            </a:r>
            <a:r>
              <a:rPr lang="en-GB" sz="2400" dirty="0" err="1"/>
              <a:t>ExitCode</a:t>
            </a:r>
            <a:endParaRPr lang="en-GB" sz="2400" dirty="0"/>
          </a:p>
          <a:p>
            <a:pPr marL="0" indent="0">
              <a:buNone/>
            </a:pPr>
            <a:r>
              <a:rPr lang="en-GB" sz="2400" dirty="0"/>
              <a:t>------------ ---------- ---------- ---------- ---------- ---------- --------</a:t>
            </a:r>
          </a:p>
          <a:p>
            <a:pPr marL="0" indent="0">
              <a:buNone/>
            </a:pPr>
            <a:r>
              <a:rPr lang="en-GB" sz="2400" dirty="0"/>
              <a:t>15             	test.sh    compute    	</a:t>
            </a:r>
            <a:r>
              <a:rPr lang="en-GB" sz="2400" dirty="0" err="1"/>
              <a:t>sfoster</a:t>
            </a:r>
            <a:r>
              <a:rPr lang="en-GB" sz="2400" dirty="0"/>
              <a:t>          2  		COMPLETED      0:0</a:t>
            </a:r>
          </a:p>
          <a:p>
            <a:pPr marL="0" indent="0">
              <a:buNone/>
            </a:pPr>
            <a:r>
              <a:rPr lang="en-GB" sz="2400" dirty="0"/>
              <a:t>15.batch          	batch               		</a:t>
            </a:r>
            <a:r>
              <a:rPr lang="en-GB" sz="2400" dirty="0" err="1"/>
              <a:t>sfoster</a:t>
            </a:r>
            <a:r>
              <a:rPr lang="en-GB" sz="2400" dirty="0"/>
              <a:t>          1  		COMPLETED      0:0</a:t>
            </a:r>
          </a:p>
          <a:p>
            <a:pPr marL="0" indent="0">
              <a:buNone/>
            </a:pPr>
            <a:r>
              <a:rPr lang="en-GB" sz="2400" dirty="0"/>
              <a:t>15.0           	hostname               	</a:t>
            </a:r>
            <a:r>
              <a:rPr lang="en-GB" sz="2400" dirty="0" err="1"/>
              <a:t>sfoster</a:t>
            </a:r>
            <a:r>
              <a:rPr lang="en-GB" sz="2400" dirty="0"/>
              <a:t>          2  		COMPLETED      0:0</a:t>
            </a:r>
          </a:p>
          <a:p>
            <a:pPr marL="0" indent="0">
              <a:buNone/>
            </a:pPr>
            <a:endParaRPr lang="en-GB" dirty="0"/>
          </a:p>
        </p:txBody>
      </p:sp>
    </p:spTree>
    <p:extLst>
      <p:ext uri="{BB962C8B-B14F-4D97-AF65-F5344CB8AC3E}">
        <p14:creationId xmlns:p14="http://schemas.microsoft.com/office/powerpoint/2010/main" val="3052980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43DF-58D1-7CDC-242D-3F4D853F4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7E1F1-5436-C303-E417-E80F1EE986BF}"/>
              </a:ext>
            </a:extLst>
          </p:cNvPr>
          <p:cNvSpPr>
            <a:spLocks noGrp="1"/>
          </p:cNvSpPr>
          <p:nvPr>
            <p:ph type="title"/>
          </p:nvPr>
        </p:nvSpPr>
        <p:spPr>
          <a:xfrm>
            <a:off x="838200" y="191389"/>
            <a:ext cx="10515600" cy="1325563"/>
          </a:xfrm>
        </p:spPr>
        <p:txBody>
          <a:bodyPr/>
          <a:lstStyle/>
          <a:p>
            <a:r>
              <a:rPr lang="en-GB" dirty="0"/>
              <a:t>Agenda (II)</a:t>
            </a:r>
          </a:p>
        </p:txBody>
      </p:sp>
      <p:sp>
        <p:nvSpPr>
          <p:cNvPr id="3" name="Content Placeholder 2">
            <a:extLst>
              <a:ext uri="{FF2B5EF4-FFF2-40B4-BE49-F238E27FC236}">
                <a16:creationId xmlns:a16="http://schemas.microsoft.com/office/drawing/2014/main" id="{439B87C0-7228-FA4B-40C6-51E6C8EAC2B8}"/>
              </a:ext>
            </a:extLst>
          </p:cNvPr>
          <p:cNvSpPr>
            <a:spLocks noGrp="1"/>
          </p:cNvSpPr>
          <p:nvPr>
            <p:ph idx="1"/>
          </p:nvPr>
        </p:nvSpPr>
        <p:spPr>
          <a:xfrm>
            <a:off x="838200" y="1133856"/>
            <a:ext cx="10515600" cy="5043107"/>
          </a:xfrm>
        </p:spPr>
        <p:txBody>
          <a:bodyPr>
            <a:normAutofit/>
          </a:bodyPr>
          <a:lstStyle/>
          <a:p>
            <a:r>
              <a:rPr lang="en-GB" dirty="0"/>
              <a:t>Parallel Programming Models</a:t>
            </a:r>
          </a:p>
          <a:p>
            <a:pPr lvl="1"/>
            <a:r>
              <a:rPr lang="en-GB" dirty="0"/>
              <a:t>Concept of parallel programming</a:t>
            </a:r>
          </a:p>
          <a:p>
            <a:pPr lvl="1"/>
            <a:r>
              <a:rPr lang="en-GB" dirty="0"/>
              <a:t>Python / </a:t>
            </a:r>
            <a:r>
              <a:rPr lang="en-GB" dirty="0" err="1"/>
              <a:t>Jupyter</a:t>
            </a:r>
            <a:r>
              <a:rPr lang="en-GB" dirty="0"/>
              <a:t> Notebook (Open On Demand)</a:t>
            </a:r>
          </a:p>
          <a:p>
            <a:pPr lvl="1"/>
            <a:r>
              <a:rPr lang="en-GB" dirty="0"/>
              <a:t>OpenMP</a:t>
            </a:r>
          </a:p>
          <a:p>
            <a:pPr lvl="1"/>
            <a:r>
              <a:rPr lang="en-GB" dirty="0"/>
              <a:t>MPI</a:t>
            </a:r>
          </a:p>
          <a:p>
            <a:pPr lvl="1"/>
            <a:r>
              <a:rPr lang="en-GB" dirty="0"/>
              <a:t>Containers</a:t>
            </a:r>
          </a:p>
          <a:p>
            <a:r>
              <a:rPr lang="en-GB" dirty="0">
                <a:solidFill>
                  <a:schemeClr val="bg2"/>
                </a:solidFill>
              </a:rPr>
              <a:t>Wrap-up</a:t>
            </a:r>
          </a:p>
          <a:p>
            <a:pPr lvl="1"/>
            <a:r>
              <a:rPr lang="en-GB" dirty="0">
                <a:solidFill>
                  <a:schemeClr val="bg2"/>
                </a:solidFill>
              </a:rPr>
              <a:t>Security</a:t>
            </a:r>
          </a:p>
          <a:p>
            <a:pPr lvl="1"/>
            <a:r>
              <a:rPr lang="en-GB" dirty="0">
                <a:solidFill>
                  <a:schemeClr val="bg2"/>
                </a:solidFill>
              </a:rPr>
              <a:t>Ethics</a:t>
            </a:r>
          </a:p>
          <a:p>
            <a:pPr lvl="1"/>
            <a:endParaRPr lang="en-GB" dirty="0"/>
          </a:p>
          <a:p>
            <a:endParaRPr lang="en-GB" dirty="0"/>
          </a:p>
        </p:txBody>
      </p:sp>
    </p:spTree>
    <p:extLst>
      <p:ext uri="{BB962C8B-B14F-4D97-AF65-F5344CB8AC3E}">
        <p14:creationId xmlns:p14="http://schemas.microsoft.com/office/powerpoint/2010/main" val="4247170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ABB5-ACD3-D534-A8EA-BB3E00E7A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0FA26-466F-D9F4-5537-65B4874A4B27}"/>
              </a:ext>
            </a:extLst>
          </p:cNvPr>
          <p:cNvSpPr>
            <a:spLocks noGrp="1"/>
          </p:cNvSpPr>
          <p:nvPr>
            <p:ph type="title"/>
          </p:nvPr>
        </p:nvSpPr>
        <p:spPr/>
        <p:txBody>
          <a:bodyPr/>
          <a:lstStyle/>
          <a:p>
            <a:r>
              <a:rPr lang="en-GB" dirty="0"/>
              <a:t>4. Parallel Programming Models</a:t>
            </a:r>
          </a:p>
        </p:txBody>
      </p:sp>
      <p:sp>
        <p:nvSpPr>
          <p:cNvPr id="3" name="Content Placeholder 2">
            <a:extLst>
              <a:ext uri="{FF2B5EF4-FFF2-40B4-BE49-F238E27FC236}">
                <a16:creationId xmlns:a16="http://schemas.microsoft.com/office/drawing/2014/main" id="{FD60B4AB-1B08-852B-D7B3-A4C1C7897EDE}"/>
              </a:ext>
            </a:extLst>
          </p:cNvPr>
          <p:cNvSpPr>
            <a:spLocks noGrp="1"/>
          </p:cNvSpPr>
          <p:nvPr>
            <p:ph idx="1"/>
          </p:nvPr>
        </p:nvSpPr>
        <p:spPr>
          <a:xfrm>
            <a:off x="838200" y="1690687"/>
            <a:ext cx="10515600" cy="4802187"/>
          </a:xfrm>
        </p:spPr>
        <p:txBody>
          <a:bodyPr>
            <a:normAutofit/>
          </a:bodyPr>
          <a:lstStyle/>
          <a:p>
            <a:r>
              <a:rPr lang="en-GB" dirty="0"/>
              <a:t>Concept of parallel programming</a:t>
            </a:r>
          </a:p>
          <a:p>
            <a:r>
              <a:rPr lang="en-GB" dirty="0"/>
              <a:t>Python - Hands-On</a:t>
            </a:r>
          </a:p>
          <a:p>
            <a:r>
              <a:rPr lang="en-GB" dirty="0" err="1"/>
              <a:t>Jupyter</a:t>
            </a:r>
            <a:r>
              <a:rPr lang="en-GB" dirty="0"/>
              <a:t> - Hands-On</a:t>
            </a:r>
          </a:p>
          <a:p>
            <a:r>
              <a:rPr lang="en-GB" dirty="0"/>
              <a:t>OpenMP - Hands-On</a:t>
            </a:r>
          </a:p>
          <a:p>
            <a:r>
              <a:rPr lang="en-GB" dirty="0"/>
              <a:t>MPI - Hands-On</a:t>
            </a:r>
          </a:p>
          <a:p>
            <a:r>
              <a:rPr lang="en-GB" dirty="0"/>
              <a:t>Containers / Singularity / </a:t>
            </a:r>
            <a:r>
              <a:rPr lang="en-GB" dirty="0" err="1"/>
              <a:t>apptainer</a:t>
            </a:r>
            <a:r>
              <a:rPr lang="en-GB" dirty="0"/>
              <a:t> - Hands-On</a:t>
            </a:r>
          </a:p>
          <a:p>
            <a:endParaRPr lang="en-GB" dirty="0"/>
          </a:p>
          <a:p>
            <a:endParaRPr lang="en-GB" dirty="0"/>
          </a:p>
        </p:txBody>
      </p:sp>
    </p:spTree>
    <p:extLst>
      <p:ext uri="{BB962C8B-B14F-4D97-AF65-F5344CB8AC3E}">
        <p14:creationId xmlns:p14="http://schemas.microsoft.com/office/powerpoint/2010/main" val="2664498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2952-BF75-9756-555B-656734832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7AEE0-FADF-C7A9-8F69-7176A2B27209}"/>
              </a:ext>
            </a:extLst>
          </p:cNvPr>
          <p:cNvSpPr>
            <a:spLocks noGrp="1"/>
          </p:cNvSpPr>
          <p:nvPr>
            <p:ph type="title"/>
          </p:nvPr>
        </p:nvSpPr>
        <p:spPr/>
        <p:txBody>
          <a:bodyPr/>
          <a:lstStyle/>
          <a:p>
            <a:r>
              <a:rPr lang="en-GB" dirty="0"/>
              <a:t>What is Parallel Programming?</a:t>
            </a:r>
          </a:p>
        </p:txBody>
      </p:sp>
      <p:sp>
        <p:nvSpPr>
          <p:cNvPr id="5" name="Content Placeholder 4">
            <a:extLst>
              <a:ext uri="{FF2B5EF4-FFF2-40B4-BE49-F238E27FC236}">
                <a16:creationId xmlns:a16="http://schemas.microsoft.com/office/drawing/2014/main" id="{B01D9305-55AF-65AC-7C76-803B8E19DA11}"/>
              </a:ext>
            </a:extLst>
          </p:cNvPr>
          <p:cNvSpPr>
            <a:spLocks noGrp="1"/>
          </p:cNvSpPr>
          <p:nvPr>
            <p:ph idx="1"/>
          </p:nvPr>
        </p:nvSpPr>
        <p:spPr>
          <a:xfrm>
            <a:off x="838200" y="1825625"/>
            <a:ext cx="10802112" cy="4351338"/>
          </a:xfrm>
        </p:spPr>
        <p:txBody>
          <a:bodyPr>
            <a:normAutofit/>
          </a:bodyPr>
          <a:lstStyle/>
          <a:p>
            <a:r>
              <a:rPr lang="en-GB" dirty="0"/>
              <a:t>Writing code that runs multiple tasks simultaneously across CPUs/cores/nodes.</a:t>
            </a:r>
          </a:p>
          <a:p>
            <a:r>
              <a:rPr lang="en-GB" dirty="0"/>
              <a:t>Breaks problems into smaller parts for concurrent execution.</a:t>
            </a:r>
          </a:p>
          <a:p>
            <a:r>
              <a:rPr lang="en-GB" dirty="0"/>
              <a:t>Shared-memory (OpenMP on one node) vs. distributed (MPI across nodes).</a:t>
            </a:r>
          </a:p>
          <a:p>
            <a:pPr marL="0" indent="0">
              <a:buNone/>
            </a:pPr>
            <a:endParaRPr lang="en-GB" dirty="0"/>
          </a:p>
        </p:txBody>
      </p:sp>
    </p:spTree>
    <p:extLst>
      <p:ext uri="{BB962C8B-B14F-4D97-AF65-F5344CB8AC3E}">
        <p14:creationId xmlns:p14="http://schemas.microsoft.com/office/powerpoint/2010/main" val="142855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EB70-474F-3E22-7739-579639824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13FF2-983C-EFAD-6E28-769EB6C6F99D}"/>
              </a:ext>
            </a:extLst>
          </p:cNvPr>
          <p:cNvSpPr>
            <a:spLocks noGrp="1"/>
          </p:cNvSpPr>
          <p:nvPr>
            <p:ph type="title"/>
          </p:nvPr>
        </p:nvSpPr>
        <p:spPr/>
        <p:txBody>
          <a:bodyPr/>
          <a:lstStyle/>
          <a:p>
            <a:r>
              <a:rPr lang="en-GB" dirty="0"/>
              <a:t>Why Parallel Programming Matters</a:t>
            </a:r>
          </a:p>
        </p:txBody>
      </p:sp>
      <p:sp>
        <p:nvSpPr>
          <p:cNvPr id="5" name="Content Placeholder 4">
            <a:extLst>
              <a:ext uri="{FF2B5EF4-FFF2-40B4-BE49-F238E27FC236}">
                <a16:creationId xmlns:a16="http://schemas.microsoft.com/office/drawing/2014/main" id="{102DF719-D75F-4B9F-BD28-F94484CBBA3B}"/>
              </a:ext>
            </a:extLst>
          </p:cNvPr>
          <p:cNvSpPr>
            <a:spLocks noGrp="1"/>
          </p:cNvSpPr>
          <p:nvPr>
            <p:ph idx="1"/>
          </p:nvPr>
        </p:nvSpPr>
        <p:spPr/>
        <p:txBody>
          <a:bodyPr>
            <a:normAutofit/>
          </a:bodyPr>
          <a:lstStyle/>
          <a:p>
            <a:pPr marL="0" indent="0">
              <a:buNone/>
            </a:pPr>
            <a:r>
              <a:rPr lang="en-GB" dirty="0"/>
              <a:t>Speed and Efficiency: </a:t>
            </a:r>
          </a:p>
          <a:p>
            <a:pPr lvl="1"/>
            <a:r>
              <a:rPr lang="en-GB" dirty="0"/>
              <a:t>Solves big problems faster (hours instead of days) by using multiple resources.</a:t>
            </a:r>
          </a:p>
          <a:p>
            <a:pPr marL="0" indent="0">
              <a:buNone/>
            </a:pPr>
            <a:r>
              <a:rPr lang="en-GB" dirty="0"/>
              <a:t>Scalability: </a:t>
            </a:r>
          </a:p>
          <a:p>
            <a:pPr lvl="1"/>
            <a:r>
              <a:rPr lang="en-GB" dirty="0"/>
              <a:t>Handles growing data/complexity—key for AI, simulations, and big data.</a:t>
            </a:r>
          </a:p>
          <a:p>
            <a:pPr marL="0" indent="0">
              <a:buNone/>
            </a:pPr>
            <a:r>
              <a:rPr lang="en-GB" dirty="0"/>
              <a:t>Resource Optimization:</a:t>
            </a:r>
          </a:p>
          <a:p>
            <a:pPr lvl="1"/>
            <a:r>
              <a:rPr lang="en-GB" dirty="0"/>
              <a:t>Maximizes HPC hardware (idle cores waste power; parallelism uses them fully).</a:t>
            </a:r>
          </a:p>
          <a:p>
            <a:pPr marL="0" indent="0">
              <a:buNone/>
            </a:pPr>
            <a:r>
              <a:rPr lang="en-GB" dirty="0"/>
              <a:t>Real Benefit:</a:t>
            </a:r>
          </a:p>
          <a:p>
            <a:pPr lvl="1"/>
            <a:r>
              <a:rPr lang="en-GB" dirty="0"/>
              <a:t>Enables breakthroughs (e.g., faster climate models or drug discoveries) without superhuman coding.</a:t>
            </a:r>
          </a:p>
        </p:txBody>
      </p:sp>
    </p:spTree>
    <p:extLst>
      <p:ext uri="{BB962C8B-B14F-4D97-AF65-F5344CB8AC3E}">
        <p14:creationId xmlns:p14="http://schemas.microsoft.com/office/powerpoint/2010/main" val="1487273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B43-240E-674A-9B49-ABE5920DC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9A550-9C52-79A9-49B5-5E7B5A679507}"/>
              </a:ext>
            </a:extLst>
          </p:cNvPr>
          <p:cNvSpPr>
            <a:spLocks noGrp="1"/>
          </p:cNvSpPr>
          <p:nvPr>
            <p:ph type="title"/>
          </p:nvPr>
        </p:nvSpPr>
        <p:spPr/>
        <p:txBody>
          <a:bodyPr/>
          <a:lstStyle/>
          <a:p>
            <a:r>
              <a:rPr lang="en-GB" dirty="0"/>
              <a:t>Types of Parallel Programming</a:t>
            </a:r>
          </a:p>
        </p:txBody>
      </p:sp>
      <p:sp>
        <p:nvSpPr>
          <p:cNvPr id="5" name="Content Placeholder 4">
            <a:extLst>
              <a:ext uri="{FF2B5EF4-FFF2-40B4-BE49-F238E27FC236}">
                <a16:creationId xmlns:a16="http://schemas.microsoft.com/office/drawing/2014/main" id="{9CC54F10-DCBB-3138-FC85-1A021A5B5EF3}"/>
              </a:ext>
            </a:extLst>
          </p:cNvPr>
          <p:cNvSpPr>
            <a:spLocks noGrp="1"/>
          </p:cNvSpPr>
          <p:nvPr>
            <p:ph idx="1"/>
          </p:nvPr>
        </p:nvSpPr>
        <p:spPr/>
        <p:txBody>
          <a:bodyPr/>
          <a:lstStyle/>
          <a:p>
            <a:r>
              <a:rPr lang="en-GB" dirty="0"/>
              <a:t>Task parallelism:</a:t>
            </a:r>
          </a:p>
          <a:p>
            <a:pPr lvl="1"/>
            <a:r>
              <a:rPr lang="en-GB" dirty="0"/>
              <a:t>Different tasks run independently</a:t>
            </a:r>
          </a:p>
          <a:p>
            <a:pPr lvl="2"/>
            <a:r>
              <a:rPr lang="en-GB" dirty="0"/>
              <a:t>Run 100 simulations with different inputs</a:t>
            </a:r>
          </a:p>
          <a:p>
            <a:r>
              <a:rPr lang="en-GB" dirty="0"/>
              <a:t>Data parallelism:</a:t>
            </a:r>
          </a:p>
          <a:p>
            <a:pPr lvl="1"/>
            <a:r>
              <a:rPr lang="en-GB" dirty="0"/>
              <a:t>Same task over many data chunks</a:t>
            </a:r>
          </a:p>
          <a:p>
            <a:pPr lvl="2"/>
            <a:r>
              <a:rPr lang="en-GB" dirty="0"/>
              <a:t>Split image dataset across CPU cores</a:t>
            </a:r>
          </a:p>
          <a:p>
            <a:r>
              <a:rPr lang="en-GB" dirty="0"/>
              <a:t>Shared vs. Distributed memory:</a:t>
            </a:r>
          </a:p>
          <a:p>
            <a:pPr lvl="1"/>
            <a:r>
              <a:rPr lang="en-GB" dirty="0"/>
              <a:t>One machine vs many working together</a:t>
            </a:r>
          </a:p>
          <a:p>
            <a:pPr lvl="2"/>
            <a:r>
              <a:rPr lang="en-GB" dirty="0"/>
              <a:t>OpenMP (shared), MPI (distributed)</a:t>
            </a:r>
          </a:p>
        </p:txBody>
      </p:sp>
    </p:spTree>
    <p:extLst>
      <p:ext uri="{BB962C8B-B14F-4D97-AF65-F5344CB8AC3E}">
        <p14:creationId xmlns:p14="http://schemas.microsoft.com/office/powerpoint/2010/main" val="2643877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E71D4-F5BA-67A7-4944-A801EE91C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397F7-BDC6-A7BC-D606-30E000BCC000}"/>
              </a:ext>
            </a:extLst>
          </p:cNvPr>
          <p:cNvSpPr>
            <a:spLocks noGrp="1"/>
          </p:cNvSpPr>
          <p:nvPr>
            <p:ph type="title"/>
          </p:nvPr>
        </p:nvSpPr>
        <p:spPr/>
        <p:txBody>
          <a:bodyPr/>
          <a:lstStyle/>
          <a:p>
            <a:r>
              <a:rPr lang="en-GB" dirty="0"/>
              <a:t>When should you use Parallel Programming</a:t>
            </a:r>
          </a:p>
        </p:txBody>
      </p:sp>
      <p:sp>
        <p:nvSpPr>
          <p:cNvPr id="5" name="Content Placeholder 4">
            <a:extLst>
              <a:ext uri="{FF2B5EF4-FFF2-40B4-BE49-F238E27FC236}">
                <a16:creationId xmlns:a16="http://schemas.microsoft.com/office/drawing/2014/main" id="{B3337BFA-950C-1E67-2F03-A8C873DFCDF3}"/>
              </a:ext>
            </a:extLst>
          </p:cNvPr>
          <p:cNvSpPr>
            <a:spLocks noGrp="1"/>
          </p:cNvSpPr>
          <p:nvPr>
            <p:ph idx="1"/>
          </p:nvPr>
        </p:nvSpPr>
        <p:spPr/>
        <p:txBody>
          <a:bodyPr/>
          <a:lstStyle/>
          <a:p>
            <a:r>
              <a:rPr lang="en-GB" dirty="0"/>
              <a:t>You are processing lots of data (images, simulations, calculations)</a:t>
            </a:r>
          </a:p>
          <a:p>
            <a:r>
              <a:rPr lang="en-GB" dirty="0"/>
              <a:t>You need results faster (real-time forecasts)</a:t>
            </a:r>
          </a:p>
          <a:p>
            <a:r>
              <a:rPr lang="en-GB" dirty="0"/>
              <a:t>You want to scale up to bigger problems</a:t>
            </a:r>
          </a:p>
          <a:p>
            <a:endParaRPr lang="en-GB" dirty="0"/>
          </a:p>
          <a:p>
            <a:pPr marL="0" indent="0">
              <a:buNone/>
            </a:pPr>
            <a:r>
              <a:rPr lang="en-GB" dirty="0"/>
              <a:t>Don’t use when:</a:t>
            </a:r>
          </a:p>
          <a:p>
            <a:r>
              <a:rPr lang="en-GB" dirty="0"/>
              <a:t>Your script runs in seconds or minutes</a:t>
            </a:r>
          </a:p>
          <a:p>
            <a:r>
              <a:rPr lang="en-GB" dirty="0"/>
              <a:t>You’re debugging something basic</a:t>
            </a:r>
          </a:p>
          <a:p>
            <a:r>
              <a:rPr lang="en-GB" dirty="0"/>
              <a:t>You’re just reading/writing small data</a:t>
            </a:r>
          </a:p>
        </p:txBody>
      </p:sp>
    </p:spTree>
    <p:extLst>
      <p:ext uri="{BB962C8B-B14F-4D97-AF65-F5344CB8AC3E}">
        <p14:creationId xmlns:p14="http://schemas.microsoft.com/office/powerpoint/2010/main" val="457685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D672-CFAF-4D96-C199-24F60AD48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85E02-B04B-3E7F-E19B-3601CC0F504E}"/>
              </a:ext>
            </a:extLst>
          </p:cNvPr>
          <p:cNvSpPr>
            <a:spLocks noGrp="1"/>
          </p:cNvSpPr>
          <p:nvPr>
            <p:ph type="title"/>
          </p:nvPr>
        </p:nvSpPr>
        <p:spPr/>
        <p:txBody>
          <a:bodyPr/>
          <a:lstStyle/>
          <a:p>
            <a:r>
              <a:rPr lang="en-GB" dirty="0"/>
              <a:t>Open OnDemand</a:t>
            </a:r>
          </a:p>
        </p:txBody>
      </p:sp>
      <p:sp>
        <p:nvSpPr>
          <p:cNvPr id="3" name="Content Placeholder 2">
            <a:extLst>
              <a:ext uri="{FF2B5EF4-FFF2-40B4-BE49-F238E27FC236}">
                <a16:creationId xmlns:a16="http://schemas.microsoft.com/office/drawing/2014/main" id="{2C8115A4-D99C-A71C-B8C6-00C33E59A23B}"/>
              </a:ext>
            </a:extLst>
          </p:cNvPr>
          <p:cNvSpPr>
            <a:spLocks noGrp="1"/>
          </p:cNvSpPr>
          <p:nvPr>
            <p:ph idx="1"/>
          </p:nvPr>
        </p:nvSpPr>
        <p:spPr>
          <a:xfrm>
            <a:off x="838200" y="1604682"/>
            <a:ext cx="10515600" cy="4888192"/>
          </a:xfrm>
        </p:spPr>
        <p:txBody>
          <a:bodyPr>
            <a:normAutofit/>
          </a:bodyPr>
          <a:lstStyle/>
          <a:p>
            <a:r>
              <a:rPr lang="en-GB" dirty="0"/>
              <a:t>Web portal for HPC, integrating with Slurm for job scheduling.</a:t>
            </a:r>
          </a:p>
          <a:p>
            <a:r>
              <a:rPr lang="en-GB" dirty="0"/>
              <a:t>It makes life different (some would say "easier") for the user.</a:t>
            </a:r>
          </a:p>
          <a:p>
            <a:r>
              <a:rPr lang="en-GB" dirty="0"/>
              <a:t>You can (in theory) create and submit your script from the browser.</a:t>
            </a:r>
          </a:p>
          <a:p>
            <a:r>
              <a:rPr lang="en-GB" dirty="0"/>
              <a:t>You can follow your job.</a:t>
            </a:r>
          </a:p>
          <a:p>
            <a:r>
              <a:rPr lang="en-GB" dirty="0"/>
              <a:t>You can use it to get an SSH terminal via the browser.</a:t>
            </a:r>
          </a:p>
          <a:p>
            <a:r>
              <a:rPr lang="en-GB" dirty="0"/>
              <a:t>You can use it to start </a:t>
            </a:r>
            <a:r>
              <a:rPr lang="en-GB" dirty="0" err="1"/>
              <a:t>Jupyter</a:t>
            </a:r>
            <a:r>
              <a:rPr lang="en-GB" dirty="0"/>
              <a:t> notebooks. (you can also use a terminal)</a:t>
            </a:r>
          </a:p>
        </p:txBody>
      </p:sp>
    </p:spTree>
    <p:extLst>
      <p:ext uri="{BB962C8B-B14F-4D97-AF65-F5344CB8AC3E}">
        <p14:creationId xmlns:p14="http://schemas.microsoft.com/office/powerpoint/2010/main" val="4153092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85EB-6C92-5133-DE66-D8A461785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63881-1FC3-AEA3-7925-976B5875C51D}"/>
              </a:ext>
            </a:extLst>
          </p:cNvPr>
          <p:cNvSpPr>
            <a:spLocks noGrp="1"/>
          </p:cNvSpPr>
          <p:nvPr>
            <p:ph type="title"/>
          </p:nvPr>
        </p:nvSpPr>
        <p:spPr/>
        <p:txBody>
          <a:bodyPr/>
          <a:lstStyle/>
          <a:p>
            <a:r>
              <a:rPr lang="en-GB" dirty="0"/>
              <a:t>Open OnDemand</a:t>
            </a:r>
          </a:p>
        </p:txBody>
      </p:sp>
      <p:pic>
        <p:nvPicPr>
          <p:cNvPr id="7" name="Picture 6" descr="A screenshot of a computer&#10;&#10;AI-generated content may be incorrect.">
            <a:extLst>
              <a:ext uri="{FF2B5EF4-FFF2-40B4-BE49-F238E27FC236}">
                <a16:creationId xmlns:a16="http://schemas.microsoft.com/office/drawing/2014/main" id="{2B2B98F4-2F82-CB90-A8A0-7866A3D86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56" y="1289458"/>
            <a:ext cx="10353744" cy="5122466"/>
          </a:xfrm>
          <a:prstGeom prst="rect">
            <a:avLst/>
          </a:prstGeom>
        </p:spPr>
      </p:pic>
    </p:spTree>
    <p:extLst>
      <p:ext uri="{BB962C8B-B14F-4D97-AF65-F5344CB8AC3E}">
        <p14:creationId xmlns:p14="http://schemas.microsoft.com/office/powerpoint/2010/main" val="1516827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BFD8-BF2E-89D7-774A-414D82FB7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2170A-B85B-914C-FEB5-AA11FBF0FCDC}"/>
              </a:ext>
            </a:extLst>
          </p:cNvPr>
          <p:cNvSpPr>
            <a:spLocks noGrp="1"/>
          </p:cNvSpPr>
          <p:nvPr>
            <p:ph type="title"/>
          </p:nvPr>
        </p:nvSpPr>
        <p:spPr/>
        <p:txBody>
          <a:bodyPr/>
          <a:lstStyle/>
          <a:p>
            <a:r>
              <a:rPr lang="en-GB" dirty="0"/>
              <a:t>Open OnDemand - Hands-On</a:t>
            </a:r>
          </a:p>
        </p:txBody>
      </p:sp>
      <p:sp>
        <p:nvSpPr>
          <p:cNvPr id="3" name="Content Placeholder 2">
            <a:extLst>
              <a:ext uri="{FF2B5EF4-FFF2-40B4-BE49-F238E27FC236}">
                <a16:creationId xmlns:a16="http://schemas.microsoft.com/office/drawing/2014/main" id="{2463E4BC-F90C-8D8D-18F8-C55AEE72F4CB}"/>
              </a:ext>
            </a:extLst>
          </p:cNvPr>
          <p:cNvSpPr>
            <a:spLocks noGrp="1"/>
          </p:cNvSpPr>
          <p:nvPr>
            <p:ph idx="1"/>
          </p:nvPr>
        </p:nvSpPr>
        <p:spPr>
          <a:xfrm>
            <a:off x="838200" y="1559859"/>
            <a:ext cx="10515600" cy="4933015"/>
          </a:xfrm>
        </p:spPr>
        <p:txBody>
          <a:bodyPr>
            <a:normAutofit/>
          </a:bodyPr>
          <a:lstStyle/>
          <a:p>
            <a:r>
              <a:rPr lang="en-GB" dirty="0"/>
              <a:t>Let's connect on OOD on our own HPC infrastructure.</a:t>
            </a:r>
          </a:p>
          <a:p>
            <a:r>
              <a:rPr lang="en-GB" dirty="0"/>
              <a:t>Open your browser and go to:</a:t>
            </a:r>
          </a:p>
          <a:p>
            <a:pPr marL="0" indent="0">
              <a:buNone/>
            </a:pPr>
            <a:r>
              <a:rPr lang="en-GB" dirty="0">
                <a:hlinkClick r:id="rId2"/>
              </a:rPr>
              <a:t>https://localhost:3443/</a:t>
            </a:r>
            <a:endParaRPr lang="en-GB" dirty="0"/>
          </a:p>
          <a:p>
            <a:r>
              <a:rPr lang="en-GB" dirty="0"/>
              <a:t>Use your </a:t>
            </a:r>
            <a:r>
              <a:rPr lang="en-GB" b="1" dirty="0">
                <a:solidFill>
                  <a:srgbClr val="FF0000"/>
                </a:solidFill>
              </a:rPr>
              <a:t>MYUSERNAME  </a:t>
            </a:r>
            <a:r>
              <a:rPr lang="en-GB" dirty="0"/>
              <a:t>and password</a:t>
            </a:r>
          </a:p>
          <a:p>
            <a:pPr marL="0" indent="0">
              <a:buNone/>
            </a:pPr>
            <a:endParaRPr lang="en-GB" dirty="0"/>
          </a:p>
        </p:txBody>
      </p:sp>
    </p:spTree>
    <p:extLst>
      <p:ext uri="{BB962C8B-B14F-4D97-AF65-F5344CB8AC3E}">
        <p14:creationId xmlns:p14="http://schemas.microsoft.com/office/powerpoint/2010/main" val="386993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D78B2-8D23-0BF3-A197-E9CB5394C239}"/>
              </a:ext>
            </a:extLst>
          </p:cNvPr>
          <p:cNvSpPr>
            <a:spLocks noGrp="1"/>
          </p:cNvSpPr>
          <p:nvPr>
            <p:ph type="title"/>
          </p:nvPr>
        </p:nvSpPr>
        <p:spPr/>
        <p:txBody>
          <a:bodyPr/>
          <a:lstStyle/>
          <a:p>
            <a:r>
              <a:rPr lang="en-GB" dirty="0"/>
              <a:t>Intro: What is not HPC</a:t>
            </a:r>
          </a:p>
        </p:txBody>
      </p:sp>
      <p:pic>
        <p:nvPicPr>
          <p:cNvPr id="5" name="Content Placeholder 4">
            <a:extLst>
              <a:ext uri="{FF2B5EF4-FFF2-40B4-BE49-F238E27FC236}">
                <a16:creationId xmlns:a16="http://schemas.microsoft.com/office/drawing/2014/main" id="{60045680-C2F3-3B4B-3177-E4B46AC5ED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374" y="1872456"/>
            <a:ext cx="4934661" cy="3228985"/>
          </a:xfrm>
        </p:spPr>
      </p:pic>
      <p:pic>
        <p:nvPicPr>
          <p:cNvPr id="7" name="Picture 6">
            <a:extLst>
              <a:ext uri="{FF2B5EF4-FFF2-40B4-BE49-F238E27FC236}">
                <a16:creationId xmlns:a16="http://schemas.microsoft.com/office/drawing/2014/main" id="{59B0AF34-4DD3-83D6-E44E-8E9A94872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11" y="1493837"/>
            <a:ext cx="5311464" cy="3983598"/>
          </a:xfrm>
          <a:prstGeom prst="rect">
            <a:avLst/>
          </a:prstGeom>
        </p:spPr>
      </p:pic>
      <p:sp>
        <p:nvSpPr>
          <p:cNvPr id="8" name="TextBox 7">
            <a:extLst>
              <a:ext uri="{FF2B5EF4-FFF2-40B4-BE49-F238E27FC236}">
                <a16:creationId xmlns:a16="http://schemas.microsoft.com/office/drawing/2014/main" id="{430EDFB6-28D0-F13F-FCF5-EDAED10F453B}"/>
              </a:ext>
            </a:extLst>
          </p:cNvPr>
          <p:cNvSpPr txBox="1"/>
          <p:nvPr/>
        </p:nvSpPr>
        <p:spPr>
          <a:xfrm>
            <a:off x="7234692" y="5627819"/>
            <a:ext cx="4023858" cy="169277"/>
          </a:xfrm>
          <a:prstGeom prst="rect">
            <a:avLst/>
          </a:prstGeom>
          <a:noFill/>
        </p:spPr>
        <p:txBody>
          <a:bodyPr wrap="none" rtlCol="0">
            <a:spAutoFit/>
          </a:bodyPr>
          <a:lstStyle/>
          <a:p>
            <a:r>
              <a:rPr lang="en-GB" sz="500" dirty="0"/>
              <a:t>https://www.comptoir-hardware.com/actus/processeurs/37712-des-core-ix-9000u-reperes-chez-lenovo-whiskey-lake-9e-generation-.html</a:t>
            </a:r>
          </a:p>
        </p:txBody>
      </p:sp>
      <p:sp>
        <p:nvSpPr>
          <p:cNvPr id="9" name="TextBox 8">
            <a:extLst>
              <a:ext uri="{FF2B5EF4-FFF2-40B4-BE49-F238E27FC236}">
                <a16:creationId xmlns:a16="http://schemas.microsoft.com/office/drawing/2014/main" id="{F4A9440D-48C1-85D4-CB05-6B10434DC17C}"/>
              </a:ext>
            </a:extLst>
          </p:cNvPr>
          <p:cNvSpPr txBox="1"/>
          <p:nvPr/>
        </p:nvSpPr>
        <p:spPr>
          <a:xfrm>
            <a:off x="1408176" y="5612430"/>
            <a:ext cx="3127779" cy="184666"/>
          </a:xfrm>
          <a:prstGeom prst="rect">
            <a:avLst/>
          </a:prstGeom>
          <a:noFill/>
        </p:spPr>
        <p:txBody>
          <a:bodyPr wrap="none" rtlCol="0">
            <a:spAutoFit/>
          </a:bodyPr>
          <a:lstStyle/>
          <a:p>
            <a:r>
              <a:rPr lang="en-GB" sz="600" dirty="0"/>
              <a:t>https://serverfault.com/questions/420877/ive-inherited-a-rats-nest-of-cabling-what-now</a:t>
            </a:r>
          </a:p>
        </p:txBody>
      </p:sp>
    </p:spTree>
    <p:extLst>
      <p:ext uri="{BB962C8B-B14F-4D97-AF65-F5344CB8AC3E}">
        <p14:creationId xmlns:p14="http://schemas.microsoft.com/office/powerpoint/2010/main" val="161215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2343-359D-9FD6-99A5-0C5781933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2D7D7-21F5-868A-C930-34F501FCEC26}"/>
              </a:ext>
            </a:extLst>
          </p:cNvPr>
          <p:cNvSpPr>
            <a:spLocks noGrp="1"/>
          </p:cNvSpPr>
          <p:nvPr>
            <p:ph type="title"/>
          </p:nvPr>
        </p:nvSpPr>
        <p:spPr/>
        <p:txBody>
          <a:bodyPr/>
          <a:lstStyle/>
          <a:p>
            <a:r>
              <a:rPr lang="en-GB" dirty="0"/>
              <a:t>Python / </a:t>
            </a:r>
            <a:r>
              <a:rPr lang="en-GB" dirty="0" err="1"/>
              <a:t>Jupyter</a:t>
            </a:r>
            <a:endParaRPr lang="en-GB" dirty="0"/>
          </a:p>
        </p:txBody>
      </p:sp>
      <p:sp>
        <p:nvSpPr>
          <p:cNvPr id="5" name="Content Placeholder 4">
            <a:extLst>
              <a:ext uri="{FF2B5EF4-FFF2-40B4-BE49-F238E27FC236}">
                <a16:creationId xmlns:a16="http://schemas.microsoft.com/office/drawing/2014/main" id="{585DC03B-ED3C-7D78-8EB6-59778E9D7B9A}"/>
              </a:ext>
            </a:extLst>
          </p:cNvPr>
          <p:cNvSpPr>
            <a:spLocks noGrp="1"/>
          </p:cNvSpPr>
          <p:nvPr>
            <p:ph idx="1"/>
          </p:nvPr>
        </p:nvSpPr>
        <p:spPr/>
        <p:txBody>
          <a:bodyPr>
            <a:normAutofit lnSpcReduction="10000"/>
          </a:bodyPr>
          <a:lstStyle/>
          <a:p>
            <a:r>
              <a:rPr lang="en-GB" dirty="0"/>
              <a:t>A </a:t>
            </a:r>
            <a:r>
              <a:rPr lang="en-GB" dirty="0" err="1"/>
              <a:t>Jupyter</a:t>
            </a:r>
            <a:r>
              <a:rPr lang="en-GB" dirty="0"/>
              <a:t> Notebook is an interactive interface</a:t>
            </a:r>
          </a:p>
          <a:p>
            <a:pPr lvl="1"/>
            <a:r>
              <a:rPr lang="en-GB" dirty="0"/>
              <a:t>Mixes code, text, and plots in one place</a:t>
            </a:r>
          </a:p>
          <a:p>
            <a:r>
              <a:rPr lang="en-GB" dirty="0"/>
              <a:t>The notebook runs on a compute node</a:t>
            </a:r>
          </a:p>
          <a:p>
            <a:pPr lvl="1"/>
            <a:r>
              <a:rPr lang="en-GB" dirty="0"/>
              <a:t>Not on your laptop</a:t>
            </a:r>
          </a:p>
          <a:p>
            <a:pPr lvl="1"/>
            <a:r>
              <a:rPr lang="en-GB" dirty="0"/>
              <a:t>Not on the login node</a:t>
            </a:r>
          </a:p>
          <a:p>
            <a:r>
              <a:rPr lang="en-GB" dirty="0"/>
              <a:t>Each notebook uses allocated resources</a:t>
            </a:r>
          </a:p>
          <a:p>
            <a:pPr lvl="1"/>
            <a:r>
              <a:rPr lang="en-GB" dirty="0"/>
              <a:t>CPUs, memory, GPUs, and </a:t>
            </a:r>
            <a:r>
              <a:rPr lang="en-GB" dirty="0" err="1"/>
              <a:t>walltime</a:t>
            </a:r>
            <a:endParaRPr lang="en-GB" dirty="0"/>
          </a:p>
          <a:p>
            <a:pPr lvl="1"/>
            <a:r>
              <a:rPr lang="en-GB" dirty="0"/>
              <a:t>Just like a </a:t>
            </a:r>
            <a:r>
              <a:rPr lang="en-GB" dirty="0" err="1"/>
              <a:t>Slurm</a:t>
            </a:r>
            <a:r>
              <a:rPr lang="en-GB" dirty="0"/>
              <a:t> job</a:t>
            </a:r>
          </a:p>
          <a:p>
            <a:r>
              <a:rPr lang="en-GB" dirty="0"/>
              <a:t>Closing your browser does not stop the job</a:t>
            </a:r>
          </a:p>
          <a:p>
            <a:pPr lvl="1"/>
            <a:r>
              <a:rPr lang="en-GB" dirty="0"/>
              <a:t>The session continues until stopped or expires</a:t>
            </a:r>
          </a:p>
        </p:txBody>
      </p:sp>
    </p:spTree>
    <p:extLst>
      <p:ext uri="{BB962C8B-B14F-4D97-AF65-F5344CB8AC3E}">
        <p14:creationId xmlns:p14="http://schemas.microsoft.com/office/powerpoint/2010/main" val="3820235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2343-359D-9FD6-99A5-0C5781933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2D7D7-21F5-868A-C930-34F501FCEC26}"/>
              </a:ext>
            </a:extLst>
          </p:cNvPr>
          <p:cNvSpPr>
            <a:spLocks noGrp="1"/>
          </p:cNvSpPr>
          <p:nvPr>
            <p:ph type="title"/>
          </p:nvPr>
        </p:nvSpPr>
        <p:spPr/>
        <p:txBody>
          <a:bodyPr/>
          <a:lstStyle/>
          <a:p>
            <a:r>
              <a:rPr lang="en-GB" dirty="0"/>
              <a:t>Python / </a:t>
            </a:r>
            <a:r>
              <a:rPr lang="en-GB" dirty="0" err="1"/>
              <a:t>Jupyter</a:t>
            </a:r>
            <a:endParaRPr lang="en-GB" dirty="0"/>
          </a:p>
        </p:txBody>
      </p:sp>
      <p:sp>
        <p:nvSpPr>
          <p:cNvPr id="5" name="Content Placeholder 4">
            <a:extLst>
              <a:ext uri="{FF2B5EF4-FFF2-40B4-BE49-F238E27FC236}">
                <a16:creationId xmlns:a16="http://schemas.microsoft.com/office/drawing/2014/main" id="{585DC03B-ED3C-7D78-8EB6-59778E9D7B9A}"/>
              </a:ext>
            </a:extLst>
          </p:cNvPr>
          <p:cNvSpPr>
            <a:spLocks noGrp="1"/>
          </p:cNvSpPr>
          <p:nvPr>
            <p:ph idx="1"/>
          </p:nvPr>
        </p:nvSpPr>
        <p:spPr/>
        <p:txBody>
          <a:bodyPr>
            <a:normAutofit fontScale="92500" lnSpcReduction="20000"/>
          </a:bodyPr>
          <a:lstStyle/>
          <a:p>
            <a:r>
              <a:rPr lang="en-US" dirty="0"/>
              <a:t>Choose resources carefully</a:t>
            </a:r>
          </a:p>
          <a:p>
            <a:pPr lvl="1"/>
            <a:r>
              <a:rPr lang="en-US" dirty="0"/>
              <a:t>Start small (few CPUs, limited memory)</a:t>
            </a:r>
          </a:p>
          <a:p>
            <a:pPr lvl="1"/>
            <a:r>
              <a:rPr lang="en-US" dirty="0"/>
              <a:t>Scale up only when needed</a:t>
            </a:r>
          </a:p>
          <a:p>
            <a:r>
              <a:rPr lang="en-US" dirty="0"/>
              <a:t>Use notebooks for exploration</a:t>
            </a:r>
          </a:p>
          <a:p>
            <a:pPr lvl="1"/>
            <a:r>
              <a:rPr lang="en-US" dirty="0"/>
              <a:t>Data inspection, prototyping, visualization</a:t>
            </a:r>
          </a:p>
          <a:p>
            <a:pPr lvl="1"/>
            <a:r>
              <a:rPr lang="en-US" dirty="0"/>
              <a:t>Move heavy or long runs to batch jobs</a:t>
            </a:r>
          </a:p>
          <a:p>
            <a:r>
              <a:rPr lang="en-US" dirty="0"/>
              <a:t>Save work regularly</a:t>
            </a:r>
          </a:p>
          <a:p>
            <a:pPr lvl="1"/>
            <a:r>
              <a:rPr lang="en-US" dirty="0"/>
              <a:t>Outputs and variables live in memory</a:t>
            </a:r>
          </a:p>
          <a:p>
            <a:pPr lvl="1"/>
            <a:r>
              <a:rPr lang="en-US" dirty="0"/>
              <a:t>Restarting the kernel clears everything</a:t>
            </a:r>
          </a:p>
          <a:p>
            <a:r>
              <a:rPr lang="en-US" dirty="0"/>
              <a:t>Always shut down when finished</a:t>
            </a:r>
          </a:p>
          <a:p>
            <a:pPr lvl="1"/>
            <a:r>
              <a:rPr lang="en-US" dirty="0"/>
              <a:t>Stop kernels and close sessions in OOD</a:t>
            </a:r>
          </a:p>
          <a:p>
            <a:pPr lvl="1"/>
            <a:r>
              <a:rPr lang="en-US" dirty="0"/>
              <a:t>Frees resources for other users</a:t>
            </a:r>
            <a:endParaRPr lang="en-GB" dirty="0"/>
          </a:p>
        </p:txBody>
      </p:sp>
    </p:spTree>
    <p:extLst>
      <p:ext uri="{BB962C8B-B14F-4D97-AF65-F5344CB8AC3E}">
        <p14:creationId xmlns:p14="http://schemas.microsoft.com/office/powerpoint/2010/main" val="4224957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2862-6859-CD67-6C49-54AC05756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F9DB4-57C7-DD21-7B5D-6A14826A4662}"/>
              </a:ext>
            </a:extLst>
          </p:cNvPr>
          <p:cNvSpPr>
            <a:spLocks noGrp="1"/>
          </p:cNvSpPr>
          <p:nvPr>
            <p:ph type="title"/>
          </p:nvPr>
        </p:nvSpPr>
        <p:spPr/>
        <p:txBody>
          <a:bodyPr/>
          <a:lstStyle/>
          <a:p>
            <a:r>
              <a:rPr lang="en-GB" dirty="0"/>
              <a:t>Python / </a:t>
            </a:r>
            <a:r>
              <a:rPr lang="en-GB" dirty="0" err="1"/>
              <a:t>Jupyter</a:t>
            </a:r>
            <a:r>
              <a:rPr lang="en-GB" dirty="0"/>
              <a:t> – What not to do</a:t>
            </a:r>
          </a:p>
        </p:txBody>
      </p:sp>
      <p:sp>
        <p:nvSpPr>
          <p:cNvPr id="5" name="Content Placeholder 4">
            <a:extLst>
              <a:ext uri="{FF2B5EF4-FFF2-40B4-BE49-F238E27FC236}">
                <a16:creationId xmlns:a16="http://schemas.microsoft.com/office/drawing/2014/main" id="{0555A590-1A98-BAB7-4CBD-7D7096F054D1}"/>
              </a:ext>
            </a:extLst>
          </p:cNvPr>
          <p:cNvSpPr>
            <a:spLocks noGrp="1"/>
          </p:cNvSpPr>
          <p:nvPr>
            <p:ph idx="1"/>
          </p:nvPr>
        </p:nvSpPr>
        <p:spPr>
          <a:xfrm>
            <a:off x="838200" y="1622612"/>
            <a:ext cx="10515600" cy="4554351"/>
          </a:xfrm>
        </p:spPr>
        <p:txBody>
          <a:bodyPr>
            <a:normAutofit lnSpcReduction="10000"/>
          </a:bodyPr>
          <a:lstStyle/>
          <a:p>
            <a:r>
              <a:rPr lang="en-GB" dirty="0"/>
              <a:t>Don’t run heavy computations forever</a:t>
            </a:r>
          </a:p>
          <a:p>
            <a:pPr lvl="1"/>
            <a:r>
              <a:rPr lang="en-GB" dirty="0"/>
              <a:t>Notebooks are interactive, not production batch jobs.</a:t>
            </a:r>
          </a:p>
          <a:p>
            <a:pPr lvl="1"/>
            <a:r>
              <a:rPr lang="en-GB" dirty="0"/>
              <a:t>If it's a long running job; use </a:t>
            </a:r>
            <a:r>
              <a:rPr lang="en-GB" dirty="0" err="1"/>
              <a:t>Slurm</a:t>
            </a:r>
            <a:r>
              <a:rPr lang="en-GB" dirty="0"/>
              <a:t>.</a:t>
            </a:r>
          </a:p>
          <a:p>
            <a:r>
              <a:rPr lang="en-GB" dirty="0"/>
              <a:t>Don’t request huge resources “just in case”</a:t>
            </a:r>
          </a:p>
          <a:p>
            <a:pPr lvl="1"/>
            <a:r>
              <a:rPr lang="en-GB" dirty="0"/>
              <a:t>Start small; scale up only when needed</a:t>
            </a:r>
          </a:p>
          <a:p>
            <a:r>
              <a:rPr lang="en-GB" dirty="0"/>
              <a:t>Don’t use notebooks as storage</a:t>
            </a:r>
          </a:p>
          <a:p>
            <a:pPr lvl="1"/>
            <a:r>
              <a:rPr lang="en-GB" dirty="0"/>
              <a:t>Memory is temporary; when you restart you will lose everything</a:t>
            </a:r>
          </a:p>
          <a:p>
            <a:r>
              <a:rPr lang="en-GB" dirty="0"/>
              <a:t>Don’t leave notebooks running unattended</a:t>
            </a:r>
          </a:p>
          <a:p>
            <a:pPr lvl="1"/>
            <a:r>
              <a:rPr lang="en-GB" dirty="0"/>
              <a:t>Always shut down kernels and sessions</a:t>
            </a:r>
          </a:p>
          <a:p>
            <a:r>
              <a:rPr lang="en-GB" dirty="0"/>
              <a:t>Don’t run compute-intensive code on login nodes</a:t>
            </a:r>
          </a:p>
          <a:p>
            <a:pPr lvl="1"/>
            <a:r>
              <a:rPr lang="en-GB" dirty="0"/>
              <a:t>Always start notebooks via Open OnDemand</a:t>
            </a:r>
          </a:p>
        </p:txBody>
      </p:sp>
    </p:spTree>
    <p:extLst>
      <p:ext uri="{BB962C8B-B14F-4D97-AF65-F5344CB8AC3E}">
        <p14:creationId xmlns:p14="http://schemas.microsoft.com/office/powerpoint/2010/main" val="2336464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5641-81A4-F702-FD31-BA0E3ADE1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64194-6415-1F51-6FBD-3F61A051B768}"/>
              </a:ext>
            </a:extLst>
          </p:cNvPr>
          <p:cNvSpPr>
            <a:spLocks noGrp="1"/>
          </p:cNvSpPr>
          <p:nvPr>
            <p:ph type="title"/>
          </p:nvPr>
        </p:nvSpPr>
        <p:spPr/>
        <p:txBody>
          <a:bodyPr/>
          <a:lstStyle/>
          <a:p>
            <a:r>
              <a:rPr lang="en-GB" dirty="0"/>
              <a:t>OpenMP (Shared-Memory Parallelism)</a:t>
            </a:r>
          </a:p>
        </p:txBody>
      </p:sp>
      <p:sp>
        <p:nvSpPr>
          <p:cNvPr id="5" name="Content Placeholder 4">
            <a:extLst>
              <a:ext uri="{FF2B5EF4-FFF2-40B4-BE49-F238E27FC236}">
                <a16:creationId xmlns:a16="http://schemas.microsoft.com/office/drawing/2014/main" id="{6E8E8691-5F66-96AC-038E-5C85CD3B2AF0}"/>
              </a:ext>
            </a:extLst>
          </p:cNvPr>
          <p:cNvSpPr>
            <a:spLocks noGrp="1"/>
          </p:cNvSpPr>
          <p:nvPr>
            <p:ph idx="1"/>
          </p:nvPr>
        </p:nvSpPr>
        <p:spPr/>
        <p:txBody>
          <a:bodyPr/>
          <a:lstStyle/>
          <a:p>
            <a:r>
              <a:rPr lang="en-GB" dirty="0"/>
              <a:t>OpenMP = Open Multi-Processing: Standard for parallel programming on shared-memory systems.</a:t>
            </a:r>
          </a:p>
          <a:p>
            <a:r>
              <a:rPr lang="en-GB" dirty="0"/>
              <a:t>We add simple directives (e.g., #pragma </a:t>
            </a:r>
            <a:r>
              <a:rPr lang="en-GB" dirty="0" err="1"/>
              <a:t>omp</a:t>
            </a:r>
            <a:r>
              <a:rPr lang="en-GB" dirty="0"/>
              <a:t> parallel) to code—compiler handles threading across cores.</a:t>
            </a:r>
          </a:p>
          <a:p>
            <a:r>
              <a:rPr lang="en-GB" dirty="0"/>
              <a:t>Forks code into threads that share memory, ideal for loops or tasks that can run concurrently.</a:t>
            </a:r>
          </a:p>
          <a:p>
            <a:r>
              <a:rPr lang="en-GB" dirty="0"/>
              <a:t>Easy to add to existing C/C++/Fortran code; no need for network communication.</a:t>
            </a:r>
          </a:p>
        </p:txBody>
      </p:sp>
    </p:spTree>
    <p:extLst>
      <p:ext uri="{BB962C8B-B14F-4D97-AF65-F5344CB8AC3E}">
        <p14:creationId xmlns:p14="http://schemas.microsoft.com/office/powerpoint/2010/main" val="207012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6196-6C3E-F898-44AD-0117A9EA9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4E190-2E62-26A3-1AD7-4731AE78F2B3}"/>
              </a:ext>
            </a:extLst>
          </p:cNvPr>
          <p:cNvSpPr>
            <a:spLocks noGrp="1"/>
          </p:cNvSpPr>
          <p:nvPr>
            <p:ph type="title"/>
          </p:nvPr>
        </p:nvSpPr>
        <p:spPr/>
        <p:txBody>
          <a:bodyPr/>
          <a:lstStyle/>
          <a:p>
            <a:r>
              <a:rPr lang="en-GB" dirty="0"/>
              <a:t>OpenMP (Shared-Memory Parallelism)</a:t>
            </a:r>
          </a:p>
        </p:txBody>
      </p:sp>
      <p:sp>
        <p:nvSpPr>
          <p:cNvPr id="5" name="Content Placeholder 4">
            <a:extLst>
              <a:ext uri="{FF2B5EF4-FFF2-40B4-BE49-F238E27FC236}">
                <a16:creationId xmlns:a16="http://schemas.microsoft.com/office/drawing/2014/main" id="{11FD60DC-D733-FB67-E390-BEB4CD49FC65}"/>
              </a:ext>
            </a:extLst>
          </p:cNvPr>
          <p:cNvSpPr>
            <a:spLocks noGrp="1"/>
          </p:cNvSpPr>
          <p:nvPr>
            <p:ph idx="1"/>
          </p:nvPr>
        </p:nvSpPr>
        <p:spPr/>
        <p:txBody>
          <a:bodyPr/>
          <a:lstStyle/>
          <a:p>
            <a:r>
              <a:rPr lang="en-GB" dirty="0"/>
              <a:t>Simple to implement (minimal code changes), portable across compilers, scales well on </a:t>
            </a:r>
            <a:r>
              <a:rPr lang="en-GB" b="1" dirty="0"/>
              <a:t>single nodes</a:t>
            </a:r>
            <a:r>
              <a:rPr lang="en-GB" dirty="0"/>
              <a:t>.</a:t>
            </a:r>
          </a:p>
          <a:p>
            <a:r>
              <a:rPr lang="en-GB" dirty="0"/>
              <a:t>Image processing, scientific simulations (e.g., matrix operations), or data analysis where data fits in one machine's memory.</a:t>
            </a:r>
          </a:p>
          <a:p>
            <a:r>
              <a:rPr lang="en-GB" dirty="0"/>
              <a:t>Limited to one node (extend to multiple nodes using MPI).</a:t>
            </a:r>
          </a:p>
          <a:p>
            <a:r>
              <a:rPr lang="en-GB" dirty="0"/>
              <a:t>We'll compile a simple OpenMP program and run it via Slurm (using different Slurm options for thread count).</a:t>
            </a:r>
          </a:p>
        </p:txBody>
      </p:sp>
    </p:spTree>
    <p:extLst>
      <p:ext uri="{BB962C8B-B14F-4D97-AF65-F5344CB8AC3E}">
        <p14:creationId xmlns:p14="http://schemas.microsoft.com/office/powerpoint/2010/main" val="2049564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AE83-5E13-A675-4291-DFA33DAD9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7EEB8-6971-E60C-0BBF-20AC002723F2}"/>
              </a:ext>
            </a:extLst>
          </p:cNvPr>
          <p:cNvSpPr>
            <a:spLocks noGrp="1"/>
          </p:cNvSpPr>
          <p:nvPr>
            <p:ph type="title"/>
          </p:nvPr>
        </p:nvSpPr>
        <p:spPr/>
        <p:txBody>
          <a:bodyPr/>
          <a:lstStyle/>
          <a:p>
            <a:r>
              <a:rPr lang="en-GB" dirty="0"/>
              <a:t>OpenMP (Shared-Memory Parallelism)</a:t>
            </a:r>
          </a:p>
        </p:txBody>
      </p:sp>
      <p:sp>
        <p:nvSpPr>
          <p:cNvPr id="5" name="Content Placeholder 4">
            <a:extLst>
              <a:ext uri="{FF2B5EF4-FFF2-40B4-BE49-F238E27FC236}">
                <a16:creationId xmlns:a16="http://schemas.microsoft.com/office/drawing/2014/main" id="{9EE7A330-6178-1DAE-3352-F8AF213127BD}"/>
              </a:ext>
            </a:extLst>
          </p:cNvPr>
          <p:cNvSpPr>
            <a:spLocks noGrp="1"/>
          </p:cNvSpPr>
          <p:nvPr>
            <p:ph idx="1"/>
          </p:nvPr>
        </p:nvSpPr>
        <p:spPr/>
        <p:txBody>
          <a:bodyPr/>
          <a:lstStyle/>
          <a:p>
            <a:pPr marL="0" indent="0">
              <a:buNone/>
            </a:pPr>
            <a:r>
              <a:rPr lang="en-GB" dirty="0"/>
              <a:t>OpenMP uses the Fork-Join model:</a:t>
            </a:r>
          </a:p>
          <a:p>
            <a:pPr marL="0" indent="0">
              <a:buNone/>
            </a:pPr>
            <a:endParaRPr lang="en-GB" dirty="0"/>
          </a:p>
          <a:p>
            <a:pPr marL="514350" indent="-514350">
              <a:buFont typeface="+mj-lt"/>
              <a:buAutoNum type="arabicPeriod"/>
            </a:pPr>
            <a:r>
              <a:rPr lang="en-US" dirty="0"/>
              <a:t>Program starts with one thread (master)</a:t>
            </a:r>
          </a:p>
          <a:p>
            <a:pPr marL="514350" indent="-514350">
              <a:buFont typeface="+mj-lt"/>
              <a:buAutoNum type="arabicPeriod"/>
            </a:pPr>
            <a:r>
              <a:rPr lang="en-US" dirty="0"/>
              <a:t>When it hits a parallel region, it forks into multiple threads</a:t>
            </a:r>
          </a:p>
          <a:p>
            <a:pPr marL="514350" indent="-514350">
              <a:buFont typeface="+mj-lt"/>
              <a:buAutoNum type="arabicPeriod"/>
            </a:pPr>
            <a:r>
              <a:rPr lang="en-US" dirty="0"/>
              <a:t>Threads work simultaneously on different parts of the task</a:t>
            </a:r>
          </a:p>
          <a:p>
            <a:pPr marL="514350" indent="-514350">
              <a:buFont typeface="+mj-lt"/>
              <a:buAutoNum type="arabicPeriod"/>
            </a:pPr>
            <a:r>
              <a:rPr lang="en-US" dirty="0"/>
              <a:t>Threads join back together when done</a:t>
            </a:r>
          </a:p>
          <a:p>
            <a:pPr marL="514350" indent="-514350">
              <a:buFont typeface="+mj-lt"/>
              <a:buAutoNum type="arabicPeriod"/>
            </a:pPr>
            <a:endParaRPr lang="en-US" dirty="0"/>
          </a:p>
          <a:p>
            <a:pPr marL="0" indent="0">
              <a:buNone/>
            </a:pPr>
            <a:endParaRPr lang="en-GB" dirty="0"/>
          </a:p>
        </p:txBody>
      </p:sp>
    </p:spTree>
    <p:extLst>
      <p:ext uri="{BB962C8B-B14F-4D97-AF65-F5344CB8AC3E}">
        <p14:creationId xmlns:p14="http://schemas.microsoft.com/office/powerpoint/2010/main" val="4087867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02C1-C9AB-95D7-5F60-155A2E2EF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F7A0F-E350-858A-A60B-964AC99F23F9}"/>
              </a:ext>
            </a:extLst>
          </p:cNvPr>
          <p:cNvSpPr>
            <a:spLocks noGrp="1"/>
          </p:cNvSpPr>
          <p:nvPr>
            <p:ph type="title"/>
          </p:nvPr>
        </p:nvSpPr>
        <p:spPr/>
        <p:txBody>
          <a:bodyPr/>
          <a:lstStyle/>
          <a:p>
            <a:r>
              <a:rPr lang="en-GB" dirty="0"/>
              <a:t>OpenMP (Shared-Memory Parallelism)</a:t>
            </a:r>
          </a:p>
        </p:txBody>
      </p:sp>
      <p:sp>
        <p:nvSpPr>
          <p:cNvPr id="5" name="Content Placeholder 4">
            <a:extLst>
              <a:ext uri="{FF2B5EF4-FFF2-40B4-BE49-F238E27FC236}">
                <a16:creationId xmlns:a16="http://schemas.microsoft.com/office/drawing/2014/main" id="{A9766841-C17B-96EA-2E31-2A5400F21812}"/>
              </a:ext>
            </a:extLst>
          </p:cNvPr>
          <p:cNvSpPr>
            <a:spLocks noGrp="1"/>
          </p:cNvSpPr>
          <p:nvPr>
            <p:ph idx="1"/>
          </p:nvPr>
        </p:nvSpPr>
        <p:spPr>
          <a:xfrm>
            <a:off x="838200" y="1316736"/>
            <a:ext cx="10515600" cy="5312663"/>
          </a:xfrm>
        </p:spPr>
        <p:txBody>
          <a:bodyPr>
            <a:noAutofit/>
          </a:bodyPr>
          <a:lstStyle/>
          <a:p>
            <a:pPr marL="0" indent="0">
              <a:lnSpc>
                <a:spcPct val="120000"/>
              </a:lnSpc>
              <a:spcBef>
                <a:spcPts val="0"/>
              </a:spcBef>
              <a:buNone/>
            </a:pPr>
            <a:r>
              <a:rPr lang="en-GB" sz="1600" dirty="0"/>
              <a:t>#!/bin/bash -l</a:t>
            </a:r>
          </a:p>
          <a:p>
            <a:pPr marL="0" indent="0">
              <a:lnSpc>
                <a:spcPct val="120000"/>
              </a:lnSpc>
              <a:spcBef>
                <a:spcPts val="0"/>
              </a:spcBef>
              <a:buNone/>
            </a:pPr>
            <a:r>
              <a:rPr lang="en-GB" sz="1600" dirty="0"/>
              <a:t>#SBATCH --job-name=</a:t>
            </a:r>
            <a:r>
              <a:rPr lang="en-GB" sz="1600" dirty="0" err="1"/>
              <a:t>openmp</a:t>
            </a:r>
            <a:r>
              <a:rPr lang="en-GB" sz="1600" dirty="0"/>
              <a:t> 		# Job name</a:t>
            </a:r>
          </a:p>
          <a:p>
            <a:pPr marL="0" indent="0">
              <a:lnSpc>
                <a:spcPct val="120000"/>
              </a:lnSpc>
              <a:spcBef>
                <a:spcPts val="0"/>
              </a:spcBef>
              <a:buNone/>
            </a:pPr>
            <a:r>
              <a:rPr lang="en-GB" sz="1600" dirty="0"/>
              <a:t>#SBATCH --output=</a:t>
            </a:r>
            <a:r>
              <a:rPr lang="en-GB" sz="1600" dirty="0" err="1"/>
              <a:t>openmp</a:t>
            </a:r>
            <a:r>
              <a:rPr lang="en-GB" sz="1600" dirty="0"/>
              <a:t>.%</a:t>
            </a:r>
            <a:r>
              <a:rPr lang="en-GB" sz="1600" dirty="0" err="1"/>
              <a:t>j.out</a:t>
            </a:r>
            <a:r>
              <a:rPr lang="en-GB" sz="1600" dirty="0"/>
              <a:t> 	# </a:t>
            </a:r>
            <a:r>
              <a:rPr lang="en-GB" sz="1600" dirty="0" err="1"/>
              <a:t>Stdout</a:t>
            </a:r>
            <a:r>
              <a:rPr lang="en-GB" sz="1600" dirty="0"/>
              <a:t> (%j expands to </a:t>
            </a:r>
            <a:r>
              <a:rPr lang="en-GB" sz="1600" dirty="0" err="1"/>
              <a:t>jobId</a:t>
            </a:r>
            <a:r>
              <a:rPr lang="en-GB" sz="1600" dirty="0"/>
              <a:t>)</a:t>
            </a:r>
          </a:p>
          <a:p>
            <a:pPr marL="0" indent="0">
              <a:lnSpc>
                <a:spcPct val="120000"/>
              </a:lnSpc>
              <a:spcBef>
                <a:spcPts val="0"/>
              </a:spcBef>
              <a:buNone/>
            </a:pPr>
            <a:r>
              <a:rPr lang="en-GB" sz="1600" dirty="0"/>
              <a:t>#SBATCH --error=</a:t>
            </a:r>
            <a:r>
              <a:rPr lang="en-GB" sz="1600" dirty="0" err="1"/>
              <a:t>openmp</a:t>
            </a:r>
            <a:r>
              <a:rPr lang="en-GB" sz="1600" dirty="0"/>
              <a:t>.%</a:t>
            </a:r>
            <a:r>
              <a:rPr lang="en-GB" sz="1600" dirty="0" err="1"/>
              <a:t>j.err</a:t>
            </a:r>
            <a:r>
              <a:rPr lang="en-GB" sz="1600" dirty="0"/>
              <a:t> 		# Stderr (%j expands to </a:t>
            </a:r>
            <a:r>
              <a:rPr lang="en-GB" sz="1600" dirty="0" err="1"/>
              <a:t>jobId</a:t>
            </a:r>
            <a:r>
              <a:rPr lang="en-GB" sz="1600" dirty="0"/>
              <a:t>)</a:t>
            </a:r>
          </a:p>
          <a:p>
            <a:pPr marL="0" indent="0">
              <a:lnSpc>
                <a:spcPct val="120000"/>
              </a:lnSpc>
              <a:spcBef>
                <a:spcPts val="0"/>
              </a:spcBef>
              <a:buNone/>
            </a:pPr>
            <a:r>
              <a:rPr lang="en-GB" sz="1600" dirty="0"/>
              <a:t>#SBATCH --</a:t>
            </a:r>
            <a:r>
              <a:rPr lang="en-GB" sz="1600" dirty="0" err="1"/>
              <a:t>ntasks</a:t>
            </a:r>
            <a:r>
              <a:rPr lang="en-GB" sz="1600" dirty="0"/>
              <a:t>=1 			# Total number of tasks</a:t>
            </a:r>
          </a:p>
          <a:p>
            <a:pPr marL="0" indent="0">
              <a:lnSpc>
                <a:spcPct val="120000"/>
              </a:lnSpc>
              <a:spcBef>
                <a:spcPts val="0"/>
              </a:spcBef>
              <a:buNone/>
            </a:pPr>
            <a:r>
              <a:rPr lang="en-GB" sz="1600" dirty="0"/>
              <a:t>#SBATCH --nodes=1 			# Total number of nodes requested</a:t>
            </a:r>
          </a:p>
          <a:p>
            <a:pPr marL="0" indent="0">
              <a:lnSpc>
                <a:spcPct val="120000"/>
              </a:lnSpc>
              <a:spcBef>
                <a:spcPts val="0"/>
              </a:spcBef>
              <a:buNone/>
            </a:pPr>
            <a:r>
              <a:rPr lang="en-GB" sz="1600" dirty="0"/>
              <a:t>#SBATCH --</a:t>
            </a:r>
            <a:r>
              <a:rPr lang="en-GB" sz="1600" dirty="0" err="1"/>
              <a:t>ntasks</a:t>
            </a:r>
            <a:r>
              <a:rPr lang="en-GB" sz="1600" dirty="0"/>
              <a:t>-per-node=1 		# Tasks per node</a:t>
            </a:r>
          </a:p>
          <a:p>
            <a:pPr marL="0" indent="0">
              <a:lnSpc>
                <a:spcPct val="120000"/>
              </a:lnSpc>
              <a:spcBef>
                <a:spcPts val="0"/>
              </a:spcBef>
              <a:buNone/>
            </a:pPr>
            <a:r>
              <a:rPr lang="en-GB" sz="1600" dirty="0"/>
              <a:t>#SBATCH --</a:t>
            </a:r>
            <a:r>
              <a:rPr lang="en-GB" sz="1600" dirty="0" err="1"/>
              <a:t>cpus</a:t>
            </a:r>
            <a:r>
              <a:rPr lang="en-GB" sz="1600" dirty="0"/>
              <a:t>-per-task=2 		# Threads per task</a:t>
            </a:r>
          </a:p>
          <a:p>
            <a:pPr marL="0" indent="0">
              <a:lnSpc>
                <a:spcPct val="120000"/>
              </a:lnSpc>
              <a:spcBef>
                <a:spcPts val="0"/>
              </a:spcBef>
              <a:buNone/>
            </a:pPr>
            <a:r>
              <a:rPr lang="en-GB" sz="1600" dirty="0"/>
              <a:t>#SBATCH --mem=1000 		# Memory per job in MB</a:t>
            </a:r>
          </a:p>
          <a:p>
            <a:pPr marL="0" indent="0">
              <a:lnSpc>
                <a:spcPct val="120000"/>
              </a:lnSpc>
              <a:spcBef>
                <a:spcPts val="0"/>
              </a:spcBef>
              <a:buNone/>
            </a:pPr>
            <a:r>
              <a:rPr lang="en-GB" sz="1600" dirty="0"/>
              <a:t>#SBATCH -t 00:30:00 			# Run time (</a:t>
            </a:r>
            <a:r>
              <a:rPr lang="en-GB" sz="1600" dirty="0" err="1"/>
              <a:t>hh:mm:ss</a:t>
            </a:r>
            <a:r>
              <a:rPr lang="en-GB" sz="1600" dirty="0"/>
              <a:t>)</a:t>
            </a:r>
          </a:p>
          <a:p>
            <a:pPr marL="0" indent="0">
              <a:lnSpc>
                <a:spcPct val="120000"/>
              </a:lnSpc>
              <a:spcBef>
                <a:spcPts val="0"/>
              </a:spcBef>
              <a:buNone/>
            </a:pPr>
            <a:r>
              <a:rPr lang="en-GB" sz="1600" dirty="0"/>
              <a:t>#SBATCH --partition=compute		# Submit queue</a:t>
            </a:r>
          </a:p>
          <a:p>
            <a:pPr marL="0" indent="0">
              <a:lnSpc>
                <a:spcPct val="120000"/>
              </a:lnSpc>
              <a:spcBef>
                <a:spcPts val="0"/>
              </a:spcBef>
              <a:buNone/>
            </a:pPr>
            <a:r>
              <a:rPr lang="en-GB" sz="1600" dirty="0"/>
              <a:t>#SBATCH -A </a:t>
            </a:r>
            <a:r>
              <a:rPr lang="en-GB" sz="1600" b="1" dirty="0">
                <a:solidFill>
                  <a:srgbClr val="FF0000"/>
                </a:solidFill>
              </a:rPr>
              <a:t>MYUSERNAME</a:t>
            </a:r>
            <a:r>
              <a:rPr lang="en-GB" sz="1600" dirty="0"/>
              <a:t> 		# Accounting project</a:t>
            </a:r>
          </a:p>
          <a:p>
            <a:pPr marL="0" indent="0">
              <a:lnSpc>
                <a:spcPct val="120000"/>
              </a:lnSpc>
              <a:spcBef>
                <a:spcPts val="0"/>
              </a:spcBef>
              <a:buNone/>
            </a:pPr>
            <a:endParaRPr lang="en-GB" sz="1600" dirty="0"/>
          </a:p>
          <a:p>
            <a:pPr marL="0" indent="0">
              <a:lnSpc>
                <a:spcPct val="120000"/>
              </a:lnSpc>
              <a:spcBef>
                <a:spcPts val="0"/>
              </a:spcBef>
              <a:buNone/>
            </a:pPr>
            <a:r>
              <a:rPr lang="en-GB" sz="1600" dirty="0"/>
              <a:t># Load any necessary modules</a:t>
            </a:r>
          </a:p>
          <a:p>
            <a:pPr marL="0" indent="0">
              <a:lnSpc>
                <a:spcPct val="120000"/>
              </a:lnSpc>
              <a:spcBef>
                <a:spcPts val="0"/>
              </a:spcBef>
              <a:buNone/>
            </a:pPr>
            <a:endParaRPr lang="en-GB" sz="1600" dirty="0"/>
          </a:p>
          <a:p>
            <a:pPr marL="0" indent="0">
              <a:lnSpc>
                <a:spcPct val="120000"/>
              </a:lnSpc>
              <a:spcBef>
                <a:spcPts val="0"/>
              </a:spcBef>
              <a:buNone/>
            </a:pPr>
            <a:r>
              <a:rPr lang="en-GB" sz="1600" dirty="0"/>
              <a:t># Launch the executable</a:t>
            </a:r>
          </a:p>
          <a:p>
            <a:pPr marL="0" indent="0">
              <a:lnSpc>
                <a:spcPct val="120000"/>
              </a:lnSpc>
              <a:spcBef>
                <a:spcPts val="0"/>
              </a:spcBef>
              <a:buNone/>
            </a:pPr>
            <a:r>
              <a:rPr lang="en-GB" sz="1600" dirty="0" err="1"/>
              <a:t>srun</a:t>
            </a:r>
            <a:r>
              <a:rPr lang="en-GB" sz="1600" dirty="0"/>
              <a:t> ./openmp.exe</a:t>
            </a:r>
          </a:p>
        </p:txBody>
      </p:sp>
    </p:spTree>
    <p:extLst>
      <p:ext uri="{BB962C8B-B14F-4D97-AF65-F5344CB8AC3E}">
        <p14:creationId xmlns:p14="http://schemas.microsoft.com/office/powerpoint/2010/main" val="1052302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(Shared-Memory Parallelism)</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789765"/>
            <a:ext cx="10515600" cy="630704"/>
          </a:xfrm>
        </p:spPr>
        <p:txBody>
          <a:bodyPr/>
          <a:lstStyle/>
          <a:p>
            <a:pPr marL="0" indent="0">
              <a:buNone/>
            </a:pPr>
            <a:r>
              <a:rPr lang="en-GB" dirty="0"/>
              <a:t>Simplest example:</a:t>
            </a:r>
          </a:p>
        </p:txBody>
      </p:sp>
      <p:sp>
        <p:nvSpPr>
          <p:cNvPr id="3" name="TextBox 2">
            <a:extLst>
              <a:ext uri="{FF2B5EF4-FFF2-40B4-BE49-F238E27FC236}">
                <a16:creationId xmlns:a16="http://schemas.microsoft.com/office/drawing/2014/main" id="{FB0B61C0-90EA-40E7-87AD-113FD0E68020}"/>
              </a:ext>
            </a:extLst>
          </p:cNvPr>
          <p:cNvSpPr txBox="1"/>
          <p:nvPr/>
        </p:nvSpPr>
        <p:spPr>
          <a:xfrm>
            <a:off x="1237128" y="2375647"/>
            <a:ext cx="8417859" cy="3693319"/>
          </a:xfrm>
          <a:prstGeom prst="rect">
            <a:avLst/>
          </a:prstGeom>
          <a:noFill/>
          <a:ln>
            <a:solidFill>
              <a:schemeClr val="tx1"/>
            </a:solidFill>
          </a:ln>
        </p:spPr>
        <p:txBody>
          <a:bodyPr wrap="square" rtlCol="0">
            <a:spAutoFit/>
          </a:bodyPr>
          <a:lstStyle/>
          <a:p>
            <a:r>
              <a:rPr lang="en-US" dirty="0"/>
              <a:t>#include &lt;</a:t>
            </a:r>
            <a:r>
              <a:rPr lang="en-US" dirty="0" err="1"/>
              <a:t>omp.h</a:t>
            </a:r>
            <a:r>
              <a:rPr lang="en-US" dirty="0"/>
              <a:t>&gt;			// OpenMP header</a:t>
            </a:r>
          </a:p>
          <a:p>
            <a:r>
              <a:rPr lang="en-US" dirty="0"/>
              <a:t>#include &lt;</a:t>
            </a:r>
            <a:r>
              <a:rPr lang="en-US" dirty="0" err="1"/>
              <a:t>stdio.h</a:t>
            </a:r>
            <a:r>
              <a:rPr lang="en-US" dirty="0"/>
              <a:t>&gt;</a:t>
            </a:r>
          </a:p>
          <a:p>
            <a:r>
              <a:rPr lang="en-US" dirty="0"/>
              <a:t>#include &lt;</a:t>
            </a:r>
            <a:r>
              <a:rPr lang="en-US" dirty="0" err="1"/>
              <a:t>stdlib.h</a:t>
            </a:r>
            <a:r>
              <a:rPr lang="en-US" dirty="0"/>
              <a:t>&gt;</a:t>
            </a:r>
          </a:p>
          <a:p>
            <a:endParaRPr lang="en-US" dirty="0"/>
          </a:p>
          <a:p>
            <a:r>
              <a:rPr lang="en-US" dirty="0"/>
              <a:t>int main(int </a:t>
            </a:r>
            <a:r>
              <a:rPr lang="en-US" dirty="0" err="1"/>
              <a:t>argc</a:t>
            </a:r>
            <a:r>
              <a:rPr lang="en-US" dirty="0"/>
              <a:t>, char* </a:t>
            </a:r>
            <a:r>
              <a:rPr lang="en-US" dirty="0" err="1"/>
              <a:t>argv</a:t>
            </a:r>
            <a:r>
              <a:rPr lang="en-US" dirty="0"/>
              <a:t>[])</a:t>
            </a:r>
          </a:p>
          <a:p>
            <a:r>
              <a:rPr lang="en-US" dirty="0"/>
              <a:t>{</a:t>
            </a:r>
          </a:p>
          <a:p>
            <a:r>
              <a:rPr lang="en-US" dirty="0"/>
              <a:t>    // Beginning of parallel region</a:t>
            </a:r>
          </a:p>
          <a:p>
            <a:r>
              <a:rPr lang="en-US" dirty="0"/>
              <a:t>    #pragma </a:t>
            </a:r>
            <a:r>
              <a:rPr lang="en-US" dirty="0" err="1"/>
              <a:t>omp</a:t>
            </a:r>
            <a:r>
              <a:rPr lang="en-US" dirty="0"/>
              <a:t> parallel</a:t>
            </a:r>
          </a:p>
          <a:p>
            <a:r>
              <a:rPr lang="en-US" dirty="0"/>
              <a:t>    {</a:t>
            </a:r>
          </a:p>
          <a:p>
            <a:r>
              <a:rPr lang="en-US" dirty="0"/>
              <a:t>        </a:t>
            </a:r>
            <a:r>
              <a:rPr lang="en-US" dirty="0" err="1"/>
              <a:t>printf</a:t>
            </a:r>
            <a:r>
              <a:rPr lang="en-US" dirty="0"/>
              <a:t>("Hello World... from thread = %d\n",    </a:t>
            </a:r>
            <a:r>
              <a:rPr lang="en-US" dirty="0" err="1"/>
              <a:t>omp_get_thread_num</a:t>
            </a:r>
            <a:r>
              <a:rPr lang="en-US" dirty="0"/>
              <a:t>());</a:t>
            </a:r>
          </a:p>
          <a:p>
            <a:r>
              <a:rPr lang="en-US" dirty="0"/>
              <a:t>    }</a:t>
            </a:r>
          </a:p>
          <a:p>
            <a:r>
              <a:rPr lang="en-US" dirty="0"/>
              <a:t>    // Ending of parallel region</a:t>
            </a:r>
          </a:p>
          <a:p>
            <a:r>
              <a:rPr lang="en-US" dirty="0"/>
              <a:t>}</a:t>
            </a:r>
          </a:p>
        </p:txBody>
      </p:sp>
    </p:spTree>
    <p:extLst>
      <p:ext uri="{BB962C8B-B14F-4D97-AF65-F5344CB8AC3E}">
        <p14:creationId xmlns:p14="http://schemas.microsoft.com/office/powerpoint/2010/main" val="2658378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p:txBody>
          <a:bodyPr/>
          <a:lstStyle/>
          <a:p>
            <a:r>
              <a:rPr lang="en-GB" dirty="0"/>
              <a:t>Write a simple OpenMP application</a:t>
            </a:r>
          </a:p>
          <a:p>
            <a:r>
              <a:rPr lang="en-GB" dirty="0"/>
              <a:t>Compile it</a:t>
            </a:r>
          </a:p>
          <a:p>
            <a:r>
              <a:rPr lang="en-GB" dirty="0"/>
              <a:t>Run it locally (in your WSL2, Mac prompt)</a:t>
            </a:r>
          </a:p>
          <a:p>
            <a:r>
              <a:rPr lang="en-GB" dirty="0"/>
              <a:t>Run it on our cluster</a:t>
            </a:r>
          </a:p>
          <a:p>
            <a:r>
              <a:rPr lang="en-GB" dirty="0"/>
              <a:t>Use different number of threads (ask </a:t>
            </a:r>
            <a:r>
              <a:rPr lang="en-GB" dirty="0" err="1"/>
              <a:t>Slurm</a:t>
            </a:r>
            <a:r>
              <a:rPr lang="en-GB" dirty="0"/>
              <a:t> to give more or less CPUs)</a:t>
            </a:r>
          </a:p>
          <a:p>
            <a:endParaRPr lang="en-GB" dirty="0"/>
          </a:p>
        </p:txBody>
      </p:sp>
    </p:spTree>
    <p:extLst>
      <p:ext uri="{BB962C8B-B14F-4D97-AF65-F5344CB8AC3E}">
        <p14:creationId xmlns:p14="http://schemas.microsoft.com/office/powerpoint/2010/main" val="2592629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Application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290918"/>
            <a:ext cx="10515600" cy="5201957"/>
          </a:xfrm>
        </p:spPr>
        <p:txBody>
          <a:bodyPr>
            <a:normAutofit fontScale="55000" lnSpcReduction="20000"/>
          </a:bodyPr>
          <a:lstStyle/>
          <a:p>
            <a:pPr marL="0" indent="0">
              <a:buNone/>
            </a:pPr>
            <a:r>
              <a:rPr lang="en-GB" dirty="0"/>
              <a:t>#define _GNU_SOURCE</a:t>
            </a:r>
          </a:p>
          <a:p>
            <a:pPr marL="0" indent="0">
              <a:buNone/>
            </a:pPr>
            <a:r>
              <a:rPr lang="en-GB" dirty="0"/>
              <a:t>#include &lt;</a:t>
            </a:r>
            <a:r>
              <a:rPr lang="en-GB" dirty="0" err="1"/>
              <a:t>stdio.h</a:t>
            </a:r>
            <a:r>
              <a:rPr lang="en-GB" dirty="0"/>
              <a:t>&gt;</a:t>
            </a:r>
          </a:p>
          <a:p>
            <a:pPr marL="0" indent="0">
              <a:buNone/>
            </a:pPr>
            <a:r>
              <a:rPr lang="en-GB" dirty="0"/>
              <a:t>#include &lt;</a:t>
            </a:r>
            <a:r>
              <a:rPr lang="en-GB" dirty="0" err="1"/>
              <a:t>sched.h</a:t>
            </a:r>
            <a:r>
              <a:rPr lang="en-GB" dirty="0"/>
              <a:t>&gt;</a:t>
            </a:r>
          </a:p>
          <a:p>
            <a:pPr marL="0" indent="0">
              <a:buNone/>
            </a:pPr>
            <a:r>
              <a:rPr lang="en-GB" dirty="0"/>
              <a:t>#include &lt;</a:t>
            </a:r>
            <a:r>
              <a:rPr lang="en-GB" dirty="0" err="1"/>
              <a:t>omp.h</a:t>
            </a:r>
            <a:r>
              <a:rPr lang="en-GB" dirty="0"/>
              <a:t>&gt;</a:t>
            </a:r>
          </a:p>
          <a:p>
            <a:pPr marL="0" indent="0">
              <a:buNone/>
            </a:pPr>
            <a:r>
              <a:rPr lang="en-GB" dirty="0"/>
              <a:t>#include &lt;sys/</a:t>
            </a:r>
            <a:r>
              <a:rPr lang="en-GB" dirty="0" err="1"/>
              <a:t>types.h</a:t>
            </a:r>
            <a:r>
              <a:rPr lang="en-GB" dirty="0"/>
              <a:t>&gt;</a:t>
            </a:r>
          </a:p>
          <a:p>
            <a:pPr marL="0" indent="0">
              <a:buNone/>
            </a:pPr>
            <a:r>
              <a:rPr lang="en-GB" dirty="0"/>
              <a:t>#include &lt;</a:t>
            </a:r>
            <a:r>
              <a:rPr lang="en-GB" dirty="0" err="1"/>
              <a:t>unistd.h</a:t>
            </a:r>
            <a:r>
              <a:rPr lang="en-GB" dirty="0"/>
              <a:t>&gt;</a:t>
            </a:r>
          </a:p>
          <a:p>
            <a:pPr marL="0" indent="0">
              <a:buNone/>
            </a:pPr>
            <a:endParaRPr lang="en-GB" dirty="0"/>
          </a:p>
          <a:p>
            <a:pPr marL="0" indent="0">
              <a:buNone/>
            </a:pPr>
            <a:r>
              <a:rPr lang="en-GB" dirty="0"/>
              <a:t>int main() {</a:t>
            </a:r>
          </a:p>
          <a:p>
            <a:pPr marL="0" indent="0">
              <a:buNone/>
            </a:pPr>
            <a:r>
              <a:rPr lang="en-GB" dirty="0"/>
              <a:t>#pragma </a:t>
            </a:r>
            <a:r>
              <a:rPr lang="en-GB" dirty="0" err="1"/>
              <a:t>omp</a:t>
            </a:r>
            <a:r>
              <a:rPr lang="en-GB" dirty="0"/>
              <a:t> parallel</a:t>
            </a:r>
          </a:p>
          <a:p>
            <a:pPr marL="0" indent="0">
              <a:buNone/>
            </a:pPr>
            <a:r>
              <a:rPr lang="en-GB" dirty="0"/>
              <a:t>    {</a:t>
            </a:r>
          </a:p>
          <a:p>
            <a:pPr marL="0" indent="0">
              <a:buNone/>
            </a:pPr>
            <a:r>
              <a:rPr lang="en-GB" dirty="0"/>
              <a:t>        </a:t>
            </a:r>
            <a:r>
              <a:rPr lang="en-GB" dirty="0" err="1"/>
              <a:t>pid_t</a:t>
            </a:r>
            <a:r>
              <a:rPr lang="en-GB" dirty="0"/>
              <a:t> </a:t>
            </a:r>
            <a:r>
              <a:rPr lang="en-GB" dirty="0" err="1"/>
              <a:t>pid</a:t>
            </a:r>
            <a:r>
              <a:rPr lang="en-GB" dirty="0"/>
              <a:t> = </a:t>
            </a:r>
            <a:r>
              <a:rPr lang="en-GB" dirty="0" err="1"/>
              <a:t>getpid</a:t>
            </a:r>
            <a:r>
              <a:rPr lang="en-GB" dirty="0"/>
              <a:t>();</a:t>
            </a:r>
          </a:p>
          <a:p>
            <a:pPr marL="0" indent="0">
              <a:buNone/>
            </a:pPr>
            <a:r>
              <a:rPr lang="en-GB" dirty="0"/>
              <a:t>        int </a:t>
            </a:r>
            <a:r>
              <a:rPr lang="en-GB" dirty="0" err="1"/>
              <a:t>thread_num</a:t>
            </a:r>
            <a:r>
              <a:rPr lang="en-GB" dirty="0"/>
              <a:t> = </a:t>
            </a:r>
            <a:r>
              <a:rPr lang="en-GB" dirty="0" err="1"/>
              <a:t>omp_get_thread_num</a:t>
            </a:r>
            <a:r>
              <a:rPr lang="en-GB" dirty="0"/>
              <a:t>();</a:t>
            </a:r>
          </a:p>
          <a:p>
            <a:pPr marL="0" indent="0">
              <a:buNone/>
            </a:pPr>
            <a:r>
              <a:rPr lang="en-GB" dirty="0"/>
              <a:t>        int </a:t>
            </a:r>
            <a:r>
              <a:rPr lang="en-GB" dirty="0" err="1"/>
              <a:t>cpu_num</a:t>
            </a:r>
            <a:r>
              <a:rPr lang="en-GB" dirty="0"/>
              <a:t> = </a:t>
            </a:r>
            <a:r>
              <a:rPr lang="en-GB" dirty="0" err="1"/>
              <a:t>sched_getcpu</a:t>
            </a:r>
            <a:r>
              <a:rPr lang="en-GB" dirty="0"/>
              <a:t>();</a:t>
            </a:r>
          </a:p>
          <a:p>
            <a:pPr marL="0" indent="0">
              <a:buNone/>
            </a:pPr>
            <a:r>
              <a:rPr lang="en-GB" dirty="0"/>
              <a:t>        </a:t>
            </a:r>
            <a:r>
              <a:rPr lang="en-GB" dirty="0" err="1"/>
              <a:t>printf</a:t>
            </a:r>
            <a:r>
              <a:rPr lang="en-GB" dirty="0"/>
              <a:t>("Process %d : Thread %3d is running on CPU %3d\n", </a:t>
            </a:r>
            <a:r>
              <a:rPr lang="en-GB" dirty="0" err="1"/>
              <a:t>pid</a:t>
            </a:r>
            <a:r>
              <a:rPr lang="en-GB" dirty="0"/>
              <a:t>, </a:t>
            </a:r>
            <a:r>
              <a:rPr lang="en-GB" dirty="0" err="1"/>
              <a:t>thread_num</a:t>
            </a:r>
            <a:r>
              <a:rPr lang="en-GB" dirty="0"/>
              <a:t>, </a:t>
            </a:r>
            <a:r>
              <a:rPr lang="en-GB" dirty="0" err="1"/>
              <a:t>cpu_num</a:t>
            </a:r>
            <a:r>
              <a:rPr lang="en-GB" dirty="0"/>
              <a:t>);</a:t>
            </a:r>
          </a:p>
          <a:p>
            <a:pPr marL="0" indent="0">
              <a:buNone/>
            </a:pPr>
            <a:r>
              <a:rPr lang="en-GB" dirty="0"/>
              <a:t>    }</a:t>
            </a:r>
          </a:p>
          <a:p>
            <a:pPr marL="0" indent="0">
              <a:buNone/>
            </a:pPr>
            <a:endParaRPr lang="en-GB" dirty="0"/>
          </a:p>
          <a:p>
            <a:pPr marL="0" indent="0">
              <a:buNone/>
            </a:pPr>
            <a:r>
              <a:rPr lang="en-GB" dirty="0"/>
              <a:t>    return 0;</a:t>
            </a:r>
          </a:p>
          <a:p>
            <a:pPr marL="0" indent="0">
              <a:buNone/>
            </a:pPr>
            <a:r>
              <a:rPr lang="en-GB" dirty="0"/>
              <a:t>}</a:t>
            </a:r>
          </a:p>
        </p:txBody>
      </p:sp>
    </p:spTree>
    <p:extLst>
      <p:ext uri="{BB962C8B-B14F-4D97-AF65-F5344CB8AC3E}">
        <p14:creationId xmlns:p14="http://schemas.microsoft.com/office/powerpoint/2010/main" val="411909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89C38-48F5-1A6F-67BC-E1026F782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28327-FC16-69BB-A7EE-3BB7F116FC3A}"/>
              </a:ext>
            </a:extLst>
          </p:cNvPr>
          <p:cNvSpPr>
            <a:spLocks noGrp="1"/>
          </p:cNvSpPr>
          <p:nvPr>
            <p:ph type="title"/>
          </p:nvPr>
        </p:nvSpPr>
        <p:spPr>
          <a:xfrm>
            <a:off x="838200" y="355981"/>
            <a:ext cx="10515600" cy="1325563"/>
          </a:xfrm>
        </p:spPr>
        <p:txBody>
          <a:bodyPr/>
          <a:lstStyle/>
          <a:p>
            <a:r>
              <a:rPr lang="en-GB" dirty="0"/>
              <a:t>Intro: What is HPC and why it matters today</a:t>
            </a:r>
          </a:p>
        </p:txBody>
      </p:sp>
      <p:sp>
        <p:nvSpPr>
          <p:cNvPr id="3" name="Content Placeholder 2">
            <a:extLst>
              <a:ext uri="{FF2B5EF4-FFF2-40B4-BE49-F238E27FC236}">
                <a16:creationId xmlns:a16="http://schemas.microsoft.com/office/drawing/2014/main" id="{B6786970-D2A4-D12A-B55A-E174CDDBDBF5}"/>
              </a:ext>
            </a:extLst>
          </p:cNvPr>
          <p:cNvSpPr>
            <a:spLocks noGrp="1"/>
          </p:cNvSpPr>
          <p:nvPr>
            <p:ph idx="1"/>
          </p:nvPr>
        </p:nvSpPr>
        <p:spPr>
          <a:xfrm>
            <a:off x="817360" y="1196862"/>
            <a:ext cx="10515600" cy="606679"/>
          </a:xfrm>
        </p:spPr>
        <p:txBody>
          <a:bodyPr/>
          <a:lstStyle/>
          <a:p>
            <a:pPr marL="0" indent="0">
              <a:buNone/>
            </a:pPr>
            <a:r>
              <a:rPr lang="en-GB" dirty="0"/>
              <a:t>Short history lesson (from EPCC)</a:t>
            </a:r>
          </a:p>
        </p:txBody>
      </p:sp>
      <p:sp>
        <p:nvSpPr>
          <p:cNvPr id="4" name="TextBox 3">
            <a:extLst>
              <a:ext uri="{FF2B5EF4-FFF2-40B4-BE49-F238E27FC236}">
                <a16:creationId xmlns:a16="http://schemas.microsoft.com/office/drawing/2014/main" id="{E9939C8F-35EC-BEB8-7375-7DD320B4BF23}"/>
              </a:ext>
            </a:extLst>
          </p:cNvPr>
          <p:cNvSpPr txBox="1"/>
          <p:nvPr/>
        </p:nvSpPr>
        <p:spPr>
          <a:xfrm>
            <a:off x="4200285" y="6384260"/>
            <a:ext cx="3316934" cy="200055"/>
          </a:xfrm>
          <a:prstGeom prst="rect">
            <a:avLst/>
          </a:prstGeom>
          <a:noFill/>
        </p:spPr>
        <p:txBody>
          <a:bodyPr wrap="none" rtlCol="0">
            <a:spAutoFit/>
          </a:bodyPr>
          <a:lstStyle/>
          <a:p>
            <a:r>
              <a:rPr lang="en-GB" sz="700" dirty="0"/>
              <a:t>https://www.archer2.ac.uk/community/outreach/materials/history_of_machines</a:t>
            </a:r>
          </a:p>
        </p:txBody>
      </p:sp>
      <p:pic>
        <p:nvPicPr>
          <p:cNvPr id="6" name="Picture 5" descr="A room with several computer servers&#10;&#10;AI-generated content may be incorrect.">
            <a:extLst>
              <a:ext uri="{FF2B5EF4-FFF2-40B4-BE49-F238E27FC236}">
                <a16:creationId xmlns:a16="http://schemas.microsoft.com/office/drawing/2014/main" id="{38DDF19C-810F-2D89-856F-7B66D3B04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71713"/>
            <a:ext cx="2273990" cy="1465263"/>
          </a:xfrm>
          <a:prstGeom prst="rect">
            <a:avLst/>
          </a:prstGeom>
        </p:spPr>
      </p:pic>
      <p:sp>
        <p:nvSpPr>
          <p:cNvPr id="7" name="TextBox 6">
            <a:extLst>
              <a:ext uri="{FF2B5EF4-FFF2-40B4-BE49-F238E27FC236}">
                <a16:creationId xmlns:a16="http://schemas.microsoft.com/office/drawing/2014/main" id="{65909F1E-D4A6-01E3-C2CA-BC0D061A5936}"/>
              </a:ext>
            </a:extLst>
          </p:cNvPr>
          <p:cNvSpPr txBox="1"/>
          <p:nvPr/>
        </p:nvSpPr>
        <p:spPr>
          <a:xfrm>
            <a:off x="838200" y="3236976"/>
            <a:ext cx="2202975" cy="923330"/>
          </a:xfrm>
          <a:prstGeom prst="rect">
            <a:avLst/>
          </a:prstGeom>
          <a:noFill/>
        </p:spPr>
        <p:txBody>
          <a:bodyPr wrap="none" rtlCol="0">
            <a:spAutoFit/>
          </a:bodyPr>
          <a:lstStyle/>
          <a:p>
            <a:r>
              <a:rPr lang="en-GB" dirty="0"/>
              <a:t>1982: ICL DAPS</a:t>
            </a:r>
          </a:p>
          <a:p>
            <a:r>
              <a:rPr lang="en-GB" dirty="0"/>
              <a:t>30 MFLOPS</a:t>
            </a:r>
          </a:p>
          <a:p>
            <a:r>
              <a:rPr lang="en-GB" dirty="0"/>
              <a:t>0.00000003 PFLOPS</a:t>
            </a:r>
          </a:p>
        </p:txBody>
      </p:sp>
      <p:sp>
        <p:nvSpPr>
          <p:cNvPr id="8" name="TextBox 7">
            <a:extLst>
              <a:ext uri="{FF2B5EF4-FFF2-40B4-BE49-F238E27FC236}">
                <a16:creationId xmlns:a16="http://schemas.microsoft.com/office/drawing/2014/main" id="{B89E7144-9567-7821-B512-7B4CAB856BED}"/>
              </a:ext>
            </a:extLst>
          </p:cNvPr>
          <p:cNvSpPr txBox="1"/>
          <p:nvPr/>
        </p:nvSpPr>
        <p:spPr>
          <a:xfrm>
            <a:off x="3364992" y="3262623"/>
            <a:ext cx="2431628" cy="923330"/>
          </a:xfrm>
          <a:prstGeom prst="rect">
            <a:avLst/>
          </a:prstGeom>
          <a:noFill/>
        </p:spPr>
        <p:txBody>
          <a:bodyPr wrap="none" rtlCol="0">
            <a:spAutoFit/>
          </a:bodyPr>
          <a:lstStyle/>
          <a:p>
            <a:r>
              <a:rPr lang="en-GB" dirty="0"/>
              <a:t>1986: Meiko T800 CS-1</a:t>
            </a:r>
          </a:p>
          <a:p>
            <a:r>
              <a:rPr lang="en-GB" dirty="0"/>
              <a:t>400 MFLOPS</a:t>
            </a:r>
          </a:p>
          <a:p>
            <a:r>
              <a:rPr lang="en-GB" dirty="0"/>
              <a:t>0.0000004 PFLOPS</a:t>
            </a:r>
          </a:p>
        </p:txBody>
      </p:sp>
      <p:pic>
        <p:nvPicPr>
          <p:cNvPr id="10" name="Picture 9" descr="A person pushing a large black cabinet&#10;&#10;AI-generated content may be incorrect.">
            <a:extLst>
              <a:ext uri="{FF2B5EF4-FFF2-40B4-BE49-F238E27FC236}">
                <a16:creationId xmlns:a16="http://schemas.microsoft.com/office/drawing/2014/main" id="{BE5DD0FF-0DA1-AE33-F92F-00C345294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992" y="1738673"/>
            <a:ext cx="2493760" cy="1531342"/>
          </a:xfrm>
          <a:prstGeom prst="rect">
            <a:avLst/>
          </a:prstGeom>
        </p:spPr>
      </p:pic>
      <p:sp>
        <p:nvSpPr>
          <p:cNvPr id="11" name="TextBox 10">
            <a:extLst>
              <a:ext uri="{FF2B5EF4-FFF2-40B4-BE49-F238E27FC236}">
                <a16:creationId xmlns:a16="http://schemas.microsoft.com/office/drawing/2014/main" id="{0CF1C945-790F-2E4F-F949-1B383524FF8C}"/>
              </a:ext>
            </a:extLst>
          </p:cNvPr>
          <p:cNvSpPr txBox="1"/>
          <p:nvPr/>
        </p:nvSpPr>
        <p:spPr>
          <a:xfrm>
            <a:off x="6473952" y="3270015"/>
            <a:ext cx="1956113" cy="923330"/>
          </a:xfrm>
          <a:prstGeom prst="rect">
            <a:avLst/>
          </a:prstGeom>
          <a:noFill/>
        </p:spPr>
        <p:txBody>
          <a:bodyPr wrap="none" rtlCol="0">
            <a:spAutoFit/>
          </a:bodyPr>
          <a:lstStyle/>
          <a:p>
            <a:r>
              <a:rPr lang="en-GB" dirty="0"/>
              <a:t>1994: Cray T3D</a:t>
            </a:r>
          </a:p>
          <a:p>
            <a:r>
              <a:rPr lang="en-GB" dirty="0"/>
              <a:t>76 GFLOPS</a:t>
            </a:r>
          </a:p>
          <a:p>
            <a:r>
              <a:rPr lang="en-GB" dirty="0"/>
              <a:t>0.000076 PFLOPS</a:t>
            </a:r>
          </a:p>
        </p:txBody>
      </p:sp>
      <p:pic>
        <p:nvPicPr>
          <p:cNvPr id="13" name="Picture 12" descr="A room with red and black cabinets&#10;&#10;AI-generated content may be incorrect.">
            <a:extLst>
              <a:ext uri="{FF2B5EF4-FFF2-40B4-BE49-F238E27FC236}">
                <a16:creationId xmlns:a16="http://schemas.microsoft.com/office/drawing/2014/main" id="{24C37B91-D4F5-B20E-509C-748A58738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36777"/>
            <a:ext cx="2103489" cy="1685386"/>
          </a:xfrm>
          <a:prstGeom prst="rect">
            <a:avLst/>
          </a:prstGeom>
        </p:spPr>
      </p:pic>
      <p:sp>
        <p:nvSpPr>
          <p:cNvPr id="14" name="TextBox 13">
            <a:extLst>
              <a:ext uri="{FF2B5EF4-FFF2-40B4-BE49-F238E27FC236}">
                <a16:creationId xmlns:a16="http://schemas.microsoft.com/office/drawing/2014/main" id="{35E0E5EC-FD71-EF88-E393-7A15778E844C}"/>
              </a:ext>
            </a:extLst>
          </p:cNvPr>
          <p:cNvSpPr txBox="1"/>
          <p:nvPr/>
        </p:nvSpPr>
        <p:spPr>
          <a:xfrm>
            <a:off x="8670700" y="3307003"/>
            <a:ext cx="2143344" cy="923330"/>
          </a:xfrm>
          <a:prstGeom prst="rect">
            <a:avLst/>
          </a:prstGeom>
          <a:noFill/>
        </p:spPr>
        <p:txBody>
          <a:bodyPr wrap="none" rtlCol="0">
            <a:spAutoFit/>
          </a:bodyPr>
          <a:lstStyle/>
          <a:p>
            <a:r>
              <a:rPr lang="en-GB" dirty="0"/>
              <a:t>2007: Sun Fire E15K</a:t>
            </a:r>
          </a:p>
          <a:p>
            <a:r>
              <a:rPr lang="en-GB" dirty="0"/>
              <a:t>94 GFLOPS </a:t>
            </a:r>
          </a:p>
          <a:p>
            <a:r>
              <a:rPr lang="en-GB" dirty="0"/>
              <a:t>0.000094 PFLOPS</a:t>
            </a:r>
          </a:p>
        </p:txBody>
      </p:sp>
      <p:pic>
        <p:nvPicPr>
          <p:cNvPr id="16" name="Picture 15" descr="A close-up of a server&#10;&#10;AI-generated content may be incorrect.">
            <a:extLst>
              <a:ext uri="{FF2B5EF4-FFF2-40B4-BE49-F238E27FC236}">
                <a16:creationId xmlns:a16="http://schemas.microsoft.com/office/drawing/2014/main" id="{5136E2C2-ED61-4A49-19A4-5194593946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9447" y="1546663"/>
            <a:ext cx="1129075" cy="1850453"/>
          </a:xfrm>
          <a:prstGeom prst="rect">
            <a:avLst/>
          </a:prstGeom>
        </p:spPr>
      </p:pic>
      <p:sp>
        <p:nvSpPr>
          <p:cNvPr id="17" name="TextBox 16">
            <a:extLst>
              <a:ext uri="{FF2B5EF4-FFF2-40B4-BE49-F238E27FC236}">
                <a16:creationId xmlns:a16="http://schemas.microsoft.com/office/drawing/2014/main" id="{1C392CAE-DF66-AA09-7DCA-EAEDDB2FFD85}"/>
              </a:ext>
            </a:extLst>
          </p:cNvPr>
          <p:cNvSpPr txBox="1"/>
          <p:nvPr/>
        </p:nvSpPr>
        <p:spPr>
          <a:xfrm>
            <a:off x="1700872" y="5737929"/>
            <a:ext cx="1709250" cy="923330"/>
          </a:xfrm>
          <a:prstGeom prst="rect">
            <a:avLst/>
          </a:prstGeom>
          <a:noFill/>
        </p:spPr>
        <p:txBody>
          <a:bodyPr wrap="none" rtlCol="0">
            <a:spAutoFit/>
          </a:bodyPr>
          <a:lstStyle/>
          <a:p>
            <a:r>
              <a:rPr lang="en-GB" dirty="0"/>
              <a:t>2010: </a:t>
            </a:r>
            <a:r>
              <a:rPr lang="en-GB" dirty="0" err="1"/>
              <a:t>HPCx</a:t>
            </a:r>
            <a:endParaRPr lang="en-GB" dirty="0"/>
          </a:p>
          <a:p>
            <a:r>
              <a:rPr lang="en-GB" dirty="0"/>
              <a:t>15.4 TFLOPS</a:t>
            </a:r>
          </a:p>
          <a:p>
            <a:r>
              <a:rPr lang="en-GB" dirty="0"/>
              <a:t>0.0154 PFLOPS</a:t>
            </a:r>
          </a:p>
        </p:txBody>
      </p:sp>
      <p:pic>
        <p:nvPicPr>
          <p:cNvPr id="19" name="Picture 18" descr="A row of lockers in a room&#10;&#10;AI-generated content may be incorrect.">
            <a:extLst>
              <a:ext uri="{FF2B5EF4-FFF2-40B4-BE49-F238E27FC236}">
                <a16:creationId xmlns:a16="http://schemas.microsoft.com/office/drawing/2014/main" id="{4225EFBB-EE29-466E-D7CB-C4E7F188A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419" y="4130195"/>
            <a:ext cx="3236018" cy="1607734"/>
          </a:xfrm>
          <a:prstGeom prst="rect">
            <a:avLst/>
          </a:prstGeom>
        </p:spPr>
      </p:pic>
      <p:sp>
        <p:nvSpPr>
          <p:cNvPr id="20" name="TextBox 19">
            <a:extLst>
              <a:ext uri="{FF2B5EF4-FFF2-40B4-BE49-F238E27FC236}">
                <a16:creationId xmlns:a16="http://schemas.microsoft.com/office/drawing/2014/main" id="{C74EDD39-C561-BA75-0C27-68C426DF895F}"/>
              </a:ext>
            </a:extLst>
          </p:cNvPr>
          <p:cNvSpPr txBox="1"/>
          <p:nvPr/>
        </p:nvSpPr>
        <p:spPr>
          <a:xfrm>
            <a:off x="5148072" y="5745321"/>
            <a:ext cx="1689117" cy="646331"/>
          </a:xfrm>
          <a:prstGeom prst="rect">
            <a:avLst/>
          </a:prstGeom>
          <a:noFill/>
        </p:spPr>
        <p:txBody>
          <a:bodyPr wrap="none" rtlCol="0">
            <a:spAutoFit/>
          </a:bodyPr>
          <a:lstStyle/>
          <a:p>
            <a:r>
              <a:rPr lang="en-GB" dirty="0"/>
              <a:t>2020: ARCHER</a:t>
            </a:r>
          </a:p>
          <a:p>
            <a:r>
              <a:rPr lang="en-GB" dirty="0"/>
              <a:t>2.55 PFLOPS</a:t>
            </a:r>
          </a:p>
        </p:txBody>
      </p:sp>
      <p:pic>
        <p:nvPicPr>
          <p:cNvPr id="22" name="Picture 21" descr="A row of posters in a room&#10;&#10;AI-generated content may be incorrect.">
            <a:extLst>
              <a:ext uri="{FF2B5EF4-FFF2-40B4-BE49-F238E27FC236}">
                <a16:creationId xmlns:a16="http://schemas.microsoft.com/office/drawing/2014/main" id="{FD31FDE7-8B73-7FD8-2000-E3A332671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6695" y="4130195"/>
            <a:ext cx="2493760" cy="1662101"/>
          </a:xfrm>
          <a:prstGeom prst="rect">
            <a:avLst/>
          </a:prstGeom>
        </p:spPr>
      </p:pic>
      <p:sp>
        <p:nvSpPr>
          <p:cNvPr id="23" name="TextBox 22">
            <a:extLst>
              <a:ext uri="{FF2B5EF4-FFF2-40B4-BE49-F238E27FC236}">
                <a16:creationId xmlns:a16="http://schemas.microsoft.com/office/drawing/2014/main" id="{0759F380-643A-CDFA-BA9F-4979ACD547A6}"/>
              </a:ext>
            </a:extLst>
          </p:cNvPr>
          <p:cNvSpPr txBox="1"/>
          <p:nvPr/>
        </p:nvSpPr>
        <p:spPr>
          <a:xfrm>
            <a:off x="8897813" y="5737928"/>
            <a:ext cx="2009333" cy="646331"/>
          </a:xfrm>
          <a:prstGeom prst="rect">
            <a:avLst/>
          </a:prstGeom>
          <a:noFill/>
        </p:spPr>
        <p:txBody>
          <a:bodyPr wrap="none" rtlCol="0">
            <a:spAutoFit/>
          </a:bodyPr>
          <a:lstStyle/>
          <a:p>
            <a:r>
              <a:rPr lang="en-GB" dirty="0"/>
              <a:t>current: ARCHER2</a:t>
            </a:r>
          </a:p>
          <a:p>
            <a:r>
              <a:rPr lang="en-GB" dirty="0"/>
              <a:t>28 PFLOPS</a:t>
            </a:r>
          </a:p>
        </p:txBody>
      </p:sp>
    </p:spTree>
    <p:extLst>
      <p:ext uri="{BB962C8B-B14F-4D97-AF65-F5344CB8AC3E}">
        <p14:creationId xmlns:p14="http://schemas.microsoft.com/office/powerpoint/2010/main" val="50094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4" grpId="0"/>
      <p:bldP spid="17" grpId="0"/>
      <p:bldP spid="20" grpId="0"/>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Compile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p:txBody>
          <a:bodyPr/>
          <a:lstStyle/>
          <a:p>
            <a:r>
              <a:rPr lang="en-GB" dirty="0"/>
              <a:t>Compile it:</a:t>
            </a:r>
          </a:p>
          <a:p>
            <a:pPr lvl="1"/>
            <a:r>
              <a:rPr lang="en-GB" dirty="0"/>
              <a:t>If you didn’t name your file as </a:t>
            </a:r>
            <a:r>
              <a:rPr lang="en-GB" b="1" i="1" dirty="0" err="1"/>
              <a:t>openmp.c</a:t>
            </a:r>
            <a:r>
              <a:rPr lang="en-GB" dirty="0"/>
              <a:t> ; just change the filename:</a:t>
            </a:r>
          </a:p>
          <a:p>
            <a:endParaRPr lang="en-GB" dirty="0"/>
          </a:p>
          <a:p>
            <a:pPr marL="0" indent="0">
              <a:buNone/>
            </a:pPr>
            <a:r>
              <a:rPr lang="en-GB" sz="2000" dirty="0"/>
              <a:t>####gcc -g3 -O2 -Wall -</a:t>
            </a:r>
            <a:r>
              <a:rPr lang="en-GB" sz="2000" dirty="0" err="1"/>
              <a:t>Wextra</a:t>
            </a:r>
            <a:r>
              <a:rPr lang="en-GB" sz="2000" dirty="0"/>
              <a:t> -</a:t>
            </a:r>
            <a:r>
              <a:rPr lang="en-GB" sz="2000" dirty="0" err="1"/>
              <a:t>fsanitize</a:t>
            </a:r>
            <a:r>
              <a:rPr lang="en-GB" sz="2000" dirty="0"/>
              <a:t>=</a:t>
            </a:r>
            <a:r>
              <a:rPr lang="en-GB" sz="2000" dirty="0" err="1"/>
              <a:t>address,undefined</a:t>
            </a:r>
            <a:r>
              <a:rPr lang="en-GB" sz="2000" dirty="0"/>
              <a:t> </a:t>
            </a:r>
            <a:r>
              <a:rPr lang="en-GB" sz="2000" dirty="0" err="1"/>
              <a:t>openmp.c</a:t>
            </a:r>
            <a:r>
              <a:rPr lang="en-GB" sz="2000" dirty="0"/>
              <a:t> -o openmp.exe –</a:t>
            </a:r>
            <a:r>
              <a:rPr lang="en-GB" sz="2000" dirty="0" err="1"/>
              <a:t>fopenmp</a:t>
            </a:r>
            <a:endParaRPr lang="en-GB" sz="2000" dirty="0"/>
          </a:p>
          <a:p>
            <a:pPr marL="0" indent="0">
              <a:buNone/>
            </a:pPr>
            <a:r>
              <a:rPr lang="en-GB" sz="2000" dirty="0"/>
              <a:t>$ </a:t>
            </a:r>
            <a:r>
              <a:rPr lang="en-GB" sz="2000" dirty="0" err="1"/>
              <a:t>gcc</a:t>
            </a:r>
            <a:r>
              <a:rPr lang="en-GB" sz="2000" dirty="0"/>
              <a:t> -g3 -O2 -Wall -</a:t>
            </a:r>
            <a:r>
              <a:rPr lang="en-GB" sz="2000" dirty="0" err="1"/>
              <a:t>Wextra</a:t>
            </a:r>
            <a:r>
              <a:rPr lang="en-GB" sz="2000" dirty="0"/>
              <a:t> </a:t>
            </a:r>
            <a:r>
              <a:rPr lang="en-GB" sz="2000" dirty="0" err="1"/>
              <a:t>openmp.c</a:t>
            </a:r>
            <a:r>
              <a:rPr lang="en-GB" sz="2000" dirty="0"/>
              <a:t> -o openmp.exe -</a:t>
            </a:r>
            <a:r>
              <a:rPr lang="en-GB" sz="2000" dirty="0" err="1"/>
              <a:t>fopenmp</a:t>
            </a:r>
            <a:endParaRPr lang="en-GB" sz="2000" dirty="0"/>
          </a:p>
          <a:p>
            <a:pPr marL="0" indent="0">
              <a:buNone/>
            </a:pPr>
            <a:endParaRPr lang="en-GB" sz="2000" dirty="0"/>
          </a:p>
          <a:p>
            <a:endParaRPr lang="en-GB" dirty="0"/>
          </a:p>
          <a:p>
            <a:endParaRPr lang="en-GB" dirty="0"/>
          </a:p>
        </p:txBody>
      </p:sp>
    </p:spTree>
    <p:extLst>
      <p:ext uri="{BB962C8B-B14F-4D97-AF65-F5344CB8AC3E}">
        <p14:creationId xmlns:p14="http://schemas.microsoft.com/office/powerpoint/2010/main" val="3268242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locally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497106"/>
            <a:ext cx="10515600" cy="4995769"/>
          </a:xfrm>
        </p:spPr>
        <p:txBody>
          <a:bodyPr>
            <a:normAutofit/>
          </a:bodyPr>
          <a:lstStyle/>
          <a:p>
            <a:r>
              <a:rPr lang="en-GB" dirty="0"/>
              <a:t>Run it locally:</a:t>
            </a:r>
          </a:p>
          <a:p>
            <a:pPr marL="0" indent="0">
              <a:buNone/>
            </a:pPr>
            <a:r>
              <a:rPr lang="en-US" sz="1800" dirty="0"/>
              <a:t>$ OMP_PROC_BIND=false OMP_NUM_THREADS=4 ./openmp.exe | sort</a:t>
            </a:r>
          </a:p>
          <a:p>
            <a:pPr marL="0" indent="0">
              <a:buNone/>
            </a:pPr>
            <a:r>
              <a:rPr lang="en-US" sz="1800" dirty="0"/>
              <a:t>Process 122314 Thread   0 is running on CPU   9</a:t>
            </a:r>
          </a:p>
          <a:p>
            <a:pPr marL="0" indent="0">
              <a:buNone/>
            </a:pPr>
            <a:r>
              <a:rPr lang="en-US" sz="1800" dirty="0"/>
              <a:t>Process 122314 Thread   1 is running on CPU   6</a:t>
            </a:r>
          </a:p>
          <a:p>
            <a:pPr marL="0" indent="0">
              <a:buNone/>
            </a:pPr>
            <a:r>
              <a:rPr lang="en-US" sz="1800" dirty="0"/>
              <a:t>Process 122314 Thread   2 is running on CPU   1</a:t>
            </a:r>
          </a:p>
          <a:p>
            <a:pPr marL="0" indent="0">
              <a:buNone/>
            </a:pPr>
            <a:r>
              <a:rPr lang="en-US" sz="1800" dirty="0"/>
              <a:t>Process 122314 Thread   3 is running on CPU   2</a:t>
            </a:r>
          </a:p>
          <a:p>
            <a:pPr marL="0" indent="0">
              <a:buNone/>
            </a:pPr>
            <a:endParaRPr lang="en-US" sz="1800" dirty="0"/>
          </a:p>
          <a:p>
            <a:pPr marL="0" indent="0">
              <a:buNone/>
            </a:pPr>
            <a:r>
              <a:rPr lang="en-US" sz="1800" dirty="0"/>
              <a:t>$ OMP_PROC_BIND=true OMP_NUM_THREADS=4 ./openmp.exe | sort</a:t>
            </a:r>
          </a:p>
          <a:p>
            <a:pPr marL="0" indent="0">
              <a:buNone/>
            </a:pPr>
            <a:r>
              <a:rPr lang="en-US" sz="1800" dirty="0"/>
              <a:t>Thread   0 is running on CPU   0</a:t>
            </a:r>
          </a:p>
          <a:p>
            <a:pPr marL="0" indent="0">
              <a:buNone/>
            </a:pPr>
            <a:r>
              <a:rPr lang="en-US" sz="1800" dirty="0"/>
              <a:t>Thread   1 is running on CPU   1</a:t>
            </a:r>
          </a:p>
          <a:p>
            <a:pPr marL="0" indent="0">
              <a:buNone/>
            </a:pPr>
            <a:r>
              <a:rPr lang="en-US" sz="1800" dirty="0"/>
              <a:t>Thread   2 is running on CPU   2</a:t>
            </a:r>
          </a:p>
          <a:p>
            <a:pPr marL="0" indent="0">
              <a:buNone/>
            </a:pPr>
            <a:r>
              <a:rPr lang="en-US" sz="1800" dirty="0"/>
              <a:t>Thread   3 is running on CPU   3</a:t>
            </a:r>
            <a:endParaRPr lang="en-GB" sz="1800" dirty="0"/>
          </a:p>
          <a:p>
            <a:endParaRPr lang="en-GB" dirty="0"/>
          </a:p>
          <a:p>
            <a:endParaRPr lang="en-GB" dirty="0"/>
          </a:p>
        </p:txBody>
      </p:sp>
    </p:spTree>
    <p:extLst>
      <p:ext uri="{BB962C8B-B14F-4D97-AF65-F5344CB8AC3E}">
        <p14:creationId xmlns:p14="http://schemas.microsoft.com/office/powerpoint/2010/main" val="2169210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477875"/>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--output=omp_n1_nt1_cpt2_%j.txt     # Standard output file using the </a:t>
            </a:r>
            <a:r>
              <a:rPr lang="en-US" sz="2000" dirty="0" err="1"/>
              <a:t>JobID</a:t>
            </a:r>
            <a:endParaRPr lang="en-US" sz="2000" dirty="0"/>
          </a:p>
          <a:p>
            <a:r>
              <a:rPr lang="en-US" sz="2000" dirty="0"/>
              <a:t>#SBATCH --error=omp_n1_nt1_cpt2_%j_e.txt       # Standard error file using the </a:t>
            </a:r>
            <a:r>
              <a:rPr lang="en-US" sz="2000" dirty="0" err="1"/>
              <a:t>JobID</a:t>
            </a:r>
            <a:endParaRPr lang="en-US" sz="2000" dirty="0"/>
          </a:p>
          <a:p>
            <a:r>
              <a:rPr lang="en-US" sz="2000" dirty="0"/>
              <a:t>#SBATCH --partition=compute    		# Partition or queue name</a:t>
            </a:r>
          </a:p>
          <a:p>
            <a:r>
              <a:rPr lang="en-US" sz="2000" dirty="0"/>
              <a:t>#SBATCH --nodes=1		         	# Number of nodes</a:t>
            </a:r>
          </a:p>
          <a:p>
            <a:r>
              <a:rPr lang="en-US" sz="2000" dirty="0"/>
              <a:t>#SBATCH --</a:t>
            </a:r>
            <a:r>
              <a:rPr lang="en-US" sz="2000" dirty="0" err="1"/>
              <a:t>ntasks</a:t>
            </a:r>
            <a:r>
              <a:rPr lang="en-US" sz="2000" dirty="0"/>
              <a:t>=1		            	# Number of tasks</a:t>
            </a:r>
          </a:p>
          <a:p>
            <a:r>
              <a:rPr lang="en-US" sz="2000" dirty="0"/>
              <a:t>#SBATCH --</a:t>
            </a:r>
            <a:r>
              <a:rPr lang="en-US" sz="2000" dirty="0" err="1"/>
              <a:t>cpus</a:t>
            </a:r>
            <a:r>
              <a:rPr lang="en-US" sz="2000" dirty="0"/>
              <a:t>-per-task 2 		# Number of threads</a:t>
            </a:r>
          </a:p>
          <a:p>
            <a:endParaRPr lang="en-US" sz="2000" dirty="0"/>
          </a:p>
          <a:p>
            <a:r>
              <a:rPr lang="en-US" sz="2000" dirty="0"/>
              <a:t>export OMP_NUM_THREADS=$SLURM_CPUS_PER_TASK</a:t>
            </a:r>
          </a:p>
          <a:p>
            <a:r>
              <a:rPr lang="en-US" sz="2000" dirty="0" err="1"/>
              <a:t>srun</a:t>
            </a:r>
            <a:r>
              <a:rPr lang="en-US" sz="2000" dirty="0"/>
              <a:t> ./openmp.exe | sort</a:t>
            </a:r>
          </a:p>
        </p:txBody>
      </p:sp>
    </p:spTree>
    <p:extLst>
      <p:ext uri="{BB962C8B-B14F-4D97-AF65-F5344CB8AC3E}">
        <p14:creationId xmlns:p14="http://schemas.microsoft.com/office/powerpoint/2010/main" val="3273859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400110"/>
          </a:xfrm>
          <a:prstGeom prst="rect">
            <a:avLst/>
          </a:prstGeom>
          <a:noFill/>
        </p:spPr>
        <p:txBody>
          <a:bodyPr wrap="square" rtlCol="0">
            <a:spAutoFit/>
          </a:bodyPr>
          <a:lstStyle/>
          <a:p>
            <a:r>
              <a:rPr lang="en-US" sz="2000" dirty="0"/>
              <a:t>$ </a:t>
            </a:r>
            <a:r>
              <a:rPr lang="en-US" sz="2000" dirty="0" err="1"/>
              <a:t>sbatch</a:t>
            </a:r>
            <a:r>
              <a:rPr lang="en-US" sz="2000" dirty="0"/>
              <a:t> your_script.sh</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274539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304385"/>
            <a:ext cx="9233647" cy="1323439"/>
          </a:xfrm>
          <a:prstGeom prst="rect">
            <a:avLst/>
          </a:prstGeom>
          <a:noFill/>
        </p:spPr>
        <p:txBody>
          <a:bodyPr wrap="square" rtlCol="0">
            <a:spAutoFit/>
          </a:bodyPr>
          <a:lstStyle/>
          <a:p>
            <a:r>
              <a:rPr lang="en-US" sz="2000" dirty="0"/>
              <a:t>$ cat omp_n1_nt1_cpt2_</a:t>
            </a:r>
            <a:r>
              <a:rPr lang="en-US" sz="2000" dirty="0">
                <a:solidFill>
                  <a:srgbClr val="FF0000"/>
                </a:solidFill>
              </a:rPr>
              <a:t>YOUR_JOB_ID</a:t>
            </a:r>
            <a:r>
              <a:rPr lang="en-US" sz="2000" dirty="0"/>
              <a:t>.txt</a:t>
            </a:r>
          </a:p>
          <a:p>
            <a:r>
              <a:rPr lang="en-US" sz="2000" dirty="0"/>
              <a:t>Process 516 : Thread   0 is running on CPU   4</a:t>
            </a:r>
          </a:p>
          <a:p>
            <a:r>
              <a:rPr lang="en-US" sz="2000" dirty="0"/>
              <a:t>Process 516 : Thread   1 is running on CPU   1</a:t>
            </a:r>
          </a:p>
          <a:p>
            <a:endParaRPr lang="en-US" sz="2000" dirty="0"/>
          </a:p>
        </p:txBody>
      </p:sp>
    </p:spTree>
    <p:extLst>
      <p:ext uri="{BB962C8B-B14F-4D97-AF65-F5344CB8AC3E}">
        <p14:creationId xmlns:p14="http://schemas.microsoft.com/office/powerpoint/2010/main" val="724431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785652"/>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--output=omp_n1_nt2_cpt2_%j.txt     # Standard output file using the </a:t>
            </a:r>
            <a:r>
              <a:rPr lang="en-US" sz="2000" dirty="0" err="1"/>
              <a:t>JobID</a:t>
            </a:r>
            <a:endParaRPr lang="en-US" sz="2000" dirty="0"/>
          </a:p>
          <a:p>
            <a:r>
              <a:rPr lang="en-US" sz="2000" dirty="0"/>
              <a:t>#SBATCH --error=omp_n1_nt2_cpt2_%j_e.txt       # Standard error file using the </a:t>
            </a:r>
            <a:r>
              <a:rPr lang="en-US" sz="2000" dirty="0" err="1"/>
              <a:t>JobID</a:t>
            </a:r>
            <a:endParaRPr lang="en-US" sz="2000" dirty="0"/>
          </a:p>
          <a:p>
            <a:r>
              <a:rPr lang="en-US" sz="2000" dirty="0"/>
              <a:t>#SBATCH --partition=compute    		# Partition or queue name</a:t>
            </a:r>
          </a:p>
          <a:p>
            <a:r>
              <a:rPr lang="en-US" sz="2000" dirty="0"/>
              <a:t>#SBATCH --nodes=1		         	# Number of nodes</a:t>
            </a:r>
          </a:p>
          <a:p>
            <a:r>
              <a:rPr lang="en-US" sz="2000" dirty="0"/>
              <a:t>#SBATCH --</a:t>
            </a:r>
            <a:r>
              <a:rPr lang="en-US" sz="2000" dirty="0" err="1"/>
              <a:t>ntasks</a:t>
            </a:r>
            <a:r>
              <a:rPr lang="en-US" sz="2000" dirty="0"/>
              <a:t>=2		            	# Number of tasks</a:t>
            </a:r>
          </a:p>
          <a:p>
            <a:r>
              <a:rPr lang="en-US" sz="2000" dirty="0"/>
              <a:t>#SBATCH --</a:t>
            </a:r>
            <a:r>
              <a:rPr lang="en-US" sz="2000" dirty="0" err="1"/>
              <a:t>cpus</a:t>
            </a:r>
            <a:r>
              <a:rPr lang="en-US" sz="2000" dirty="0"/>
              <a:t>-per-task 2 		# Number of threads</a:t>
            </a:r>
          </a:p>
          <a:p>
            <a:endParaRPr lang="en-US" sz="2000" dirty="0"/>
          </a:p>
          <a:p>
            <a:r>
              <a:rPr lang="en-US" sz="2000" dirty="0"/>
              <a:t>export OMP_NUM_THREADS=$SLURM_CPUS_PER_TASK</a:t>
            </a:r>
          </a:p>
          <a:p>
            <a:r>
              <a:rPr lang="en-US" sz="2000" dirty="0"/>
              <a:t>export OMP_PROC_BIND=true</a:t>
            </a:r>
          </a:p>
          <a:p>
            <a:r>
              <a:rPr lang="en-US" sz="2000" dirty="0" err="1"/>
              <a:t>srun</a:t>
            </a:r>
            <a:r>
              <a:rPr lang="en-US" sz="2000" dirty="0"/>
              <a:t> ./openmp.exe | sort</a:t>
            </a:r>
          </a:p>
        </p:txBody>
      </p:sp>
    </p:spTree>
    <p:extLst>
      <p:ext uri="{BB962C8B-B14F-4D97-AF65-F5344CB8AC3E}">
        <p14:creationId xmlns:p14="http://schemas.microsoft.com/office/powerpoint/2010/main" val="3745748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400110"/>
          </a:xfrm>
          <a:prstGeom prst="rect">
            <a:avLst/>
          </a:prstGeom>
          <a:noFill/>
        </p:spPr>
        <p:txBody>
          <a:bodyPr wrap="square" rtlCol="0">
            <a:spAutoFit/>
          </a:bodyPr>
          <a:lstStyle/>
          <a:p>
            <a:r>
              <a:rPr lang="en-US" sz="2000" dirty="0"/>
              <a:t>$ </a:t>
            </a:r>
            <a:r>
              <a:rPr lang="en-US" sz="2000" dirty="0" err="1"/>
              <a:t>sbatch</a:t>
            </a:r>
            <a:r>
              <a:rPr lang="en-US" sz="2000" dirty="0"/>
              <a:t> openmp_n1_nt2_cpt2.sbatch</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274539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304385"/>
            <a:ext cx="9233647" cy="1938992"/>
          </a:xfrm>
          <a:prstGeom prst="rect">
            <a:avLst/>
          </a:prstGeom>
          <a:noFill/>
        </p:spPr>
        <p:txBody>
          <a:bodyPr wrap="square" rtlCol="0">
            <a:spAutoFit/>
          </a:bodyPr>
          <a:lstStyle/>
          <a:p>
            <a:r>
              <a:rPr lang="en-US" sz="2000" dirty="0"/>
              <a:t>$ cat omp_n1_nt2_cpt2_</a:t>
            </a:r>
            <a:r>
              <a:rPr lang="en-US" sz="2000" dirty="0">
                <a:solidFill>
                  <a:srgbClr val="FF0000"/>
                </a:solidFill>
              </a:rPr>
              <a:t>YOUR_JOB_ID</a:t>
            </a:r>
            <a:r>
              <a:rPr lang="en-US" sz="2000" dirty="0"/>
              <a:t>.txt</a:t>
            </a:r>
          </a:p>
          <a:p>
            <a:r>
              <a:rPr lang="en-US" sz="2000" dirty="0"/>
              <a:t>Process 583 : Thread   0 is running on CPU   0</a:t>
            </a:r>
          </a:p>
          <a:p>
            <a:r>
              <a:rPr lang="en-US" sz="2000" dirty="0"/>
              <a:t>Process 583 : Thread   1 is running on CPU   1</a:t>
            </a:r>
          </a:p>
          <a:p>
            <a:r>
              <a:rPr lang="en-US" sz="2000" dirty="0"/>
              <a:t>Process 584 : Thread   0 is running on CPU   0</a:t>
            </a:r>
          </a:p>
          <a:p>
            <a:r>
              <a:rPr lang="en-US" sz="2000" dirty="0"/>
              <a:t>Process 584 : Thread   1 is running on CPU   1</a:t>
            </a:r>
          </a:p>
          <a:p>
            <a:endParaRPr lang="en-US" sz="2000" dirty="0"/>
          </a:p>
        </p:txBody>
      </p:sp>
    </p:spTree>
    <p:extLst>
      <p:ext uri="{BB962C8B-B14F-4D97-AF65-F5344CB8AC3E}">
        <p14:creationId xmlns:p14="http://schemas.microsoft.com/office/powerpoint/2010/main" val="4089646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785652"/>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--output=omp_n1_nt2_cpt4_%j.txt     # Standard output file using the </a:t>
            </a:r>
            <a:r>
              <a:rPr lang="en-US" sz="2000" dirty="0" err="1"/>
              <a:t>JobID</a:t>
            </a:r>
            <a:endParaRPr lang="en-US" sz="2000" dirty="0"/>
          </a:p>
          <a:p>
            <a:r>
              <a:rPr lang="en-US" sz="2000" dirty="0"/>
              <a:t>#SBATCH --error=omp_n1_nt2_cpt4_%j_e.txt       # Standard error file using the </a:t>
            </a:r>
            <a:r>
              <a:rPr lang="en-US" sz="2000" dirty="0" err="1"/>
              <a:t>JobID</a:t>
            </a:r>
            <a:endParaRPr lang="en-US" sz="2000" dirty="0"/>
          </a:p>
          <a:p>
            <a:r>
              <a:rPr lang="en-US" sz="2000" dirty="0"/>
              <a:t>#SBATCH --partition=compute    		# Partition or queue name</a:t>
            </a:r>
          </a:p>
          <a:p>
            <a:r>
              <a:rPr lang="en-US" sz="2000" dirty="0"/>
              <a:t>#SBATCH --nodes=1		         	# Number of nodes</a:t>
            </a:r>
          </a:p>
          <a:p>
            <a:r>
              <a:rPr lang="en-US" sz="2000" dirty="0"/>
              <a:t>#SBATCH --</a:t>
            </a:r>
            <a:r>
              <a:rPr lang="en-US" sz="2000" dirty="0" err="1"/>
              <a:t>ntasks</a:t>
            </a:r>
            <a:r>
              <a:rPr lang="en-US" sz="2000" dirty="0"/>
              <a:t>=2		            	# Number of tasks</a:t>
            </a:r>
          </a:p>
          <a:p>
            <a:r>
              <a:rPr lang="en-US" sz="2000" dirty="0"/>
              <a:t>#SBATCH --</a:t>
            </a:r>
            <a:r>
              <a:rPr lang="en-US" sz="2000" dirty="0" err="1"/>
              <a:t>cpus</a:t>
            </a:r>
            <a:r>
              <a:rPr lang="en-US" sz="2000" dirty="0"/>
              <a:t>-per-task 4 		# Number of threads</a:t>
            </a:r>
          </a:p>
          <a:p>
            <a:endParaRPr lang="en-US" sz="2000" dirty="0"/>
          </a:p>
          <a:p>
            <a:r>
              <a:rPr lang="en-US" sz="2000" dirty="0"/>
              <a:t>export OMP_NUM_THREADS=$SLURM_CPUS_PER_TASK</a:t>
            </a:r>
          </a:p>
          <a:p>
            <a:r>
              <a:rPr lang="en-US" sz="2000" dirty="0"/>
              <a:t>export OMP_PROC_BIND=true</a:t>
            </a:r>
          </a:p>
          <a:p>
            <a:r>
              <a:rPr lang="en-US" sz="2000" dirty="0" err="1"/>
              <a:t>srun</a:t>
            </a:r>
            <a:r>
              <a:rPr lang="en-US" sz="2000" dirty="0"/>
              <a:t> ./openmp.exe | sort</a:t>
            </a:r>
          </a:p>
        </p:txBody>
      </p:sp>
    </p:spTree>
    <p:extLst>
      <p:ext uri="{BB962C8B-B14F-4D97-AF65-F5344CB8AC3E}">
        <p14:creationId xmlns:p14="http://schemas.microsoft.com/office/powerpoint/2010/main" val="726387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OpenMP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10139083" cy="707886"/>
          </a:xfrm>
          <a:prstGeom prst="rect">
            <a:avLst/>
          </a:prstGeom>
          <a:noFill/>
        </p:spPr>
        <p:txBody>
          <a:bodyPr wrap="square" rtlCol="0">
            <a:spAutoFit/>
          </a:bodyPr>
          <a:lstStyle/>
          <a:p>
            <a:r>
              <a:rPr lang="en-US" sz="2000" dirty="0"/>
              <a:t>$ </a:t>
            </a:r>
            <a:r>
              <a:rPr lang="en-US" sz="2000" dirty="0" err="1"/>
              <a:t>sbatch</a:t>
            </a:r>
            <a:r>
              <a:rPr lang="en-US" sz="2000" dirty="0"/>
              <a:t> openmp_n1_nt2_cpt4.sbatch</a:t>
            </a:r>
          </a:p>
          <a:p>
            <a:r>
              <a:rPr lang="en-US" sz="2000" dirty="0" err="1"/>
              <a:t>sbatch</a:t>
            </a:r>
            <a:r>
              <a:rPr lang="en-US" sz="2000" dirty="0"/>
              <a:t>: error: Batch job submission failed: Requested node configuration is not available</a:t>
            </a:r>
          </a:p>
        </p:txBody>
      </p:sp>
    </p:spTree>
    <p:extLst>
      <p:ext uri="{BB962C8B-B14F-4D97-AF65-F5344CB8AC3E}">
        <p14:creationId xmlns:p14="http://schemas.microsoft.com/office/powerpoint/2010/main" val="38806851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624A3-F2DE-0032-E559-9280BB522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FD6AE-9721-401B-2274-6F07BB2DDD61}"/>
              </a:ext>
            </a:extLst>
          </p:cNvPr>
          <p:cNvSpPr>
            <a:spLocks noGrp="1"/>
          </p:cNvSpPr>
          <p:nvPr>
            <p:ph type="title"/>
          </p:nvPr>
        </p:nvSpPr>
        <p:spPr/>
        <p:txBody>
          <a:bodyPr/>
          <a:lstStyle/>
          <a:p>
            <a:r>
              <a:rPr lang="en-GB" dirty="0"/>
              <a:t>MPI</a:t>
            </a:r>
          </a:p>
        </p:txBody>
      </p:sp>
      <p:sp>
        <p:nvSpPr>
          <p:cNvPr id="5" name="Content Placeholder 4">
            <a:extLst>
              <a:ext uri="{FF2B5EF4-FFF2-40B4-BE49-F238E27FC236}">
                <a16:creationId xmlns:a16="http://schemas.microsoft.com/office/drawing/2014/main" id="{3206B284-CD3F-3DF8-6790-238F9D25D6EA}"/>
              </a:ext>
            </a:extLst>
          </p:cNvPr>
          <p:cNvSpPr>
            <a:spLocks noGrp="1"/>
          </p:cNvSpPr>
          <p:nvPr>
            <p:ph idx="1"/>
          </p:nvPr>
        </p:nvSpPr>
        <p:spPr/>
        <p:txBody>
          <a:bodyPr>
            <a:normAutofit/>
          </a:bodyPr>
          <a:lstStyle/>
          <a:p>
            <a:pPr marL="0" indent="0">
              <a:buNone/>
            </a:pPr>
            <a:r>
              <a:rPr lang="en-GB" dirty="0"/>
              <a:t>MPI = Message Passing Interface</a:t>
            </a:r>
          </a:p>
          <a:p>
            <a:pPr marL="0" indent="0">
              <a:buNone/>
            </a:pPr>
            <a:endParaRPr lang="en-GB" dirty="0"/>
          </a:p>
          <a:p>
            <a:r>
              <a:rPr lang="en-GB" dirty="0"/>
              <a:t>Works on </a:t>
            </a:r>
            <a:r>
              <a:rPr lang="en-GB" b="1" dirty="0"/>
              <a:t>many</a:t>
            </a:r>
            <a:r>
              <a:rPr lang="en-GB" dirty="0"/>
              <a:t> nodes (but also on one).</a:t>
            </a:r>
          </a:p>
          <a:p>
            <a:r>
              <a:rPr lang="en-US" dirty="0"/>
              <a:t>Uses external libraries with functions to send/receive data between separate processes</a:t>
            </a:r>
          </a:p>
          <a:p>
            <a:r>
              <a:rPr lang="en-US" dirty="0"/>
              <a:t>Works with C, C++, and Fortran (available for Python, maybe)</a:t>
            </a:r>
          </a:p>
          <a:p>
            <a:r>
              <a:rPr lang="en-US" dirty="0"/>
              <a:t>Distributed memory model: All processes access different memory spaces; you need explicit communication to share data</a:t>
            </a:r>
          </a:p>
          <a:p>
            <a:r>
              <a:rPr lang="en-US" dirty="0"/>
              <a:t>You add complex code to communicate between processes</a:t>
            </a:r>
            <a:endParaRPr lang="en-GB" dirty="0"/>
          </a:p>
          <a:p>
            <a:endParaRPr lang="en-GB" dirty="0"/>
          </a:p>
        </p:txBody>
      </p:sp>
    </p:spTree>
    <p:extLst>
      <p:ext uri="{BB962C8B-B14F-4D97-AF65-F5344CB8AC3E}">
        <p14:creationId xmlns:p14="http://schemas.microsoft.com/office/powerpoint/2010/main" val="1909503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3E860-464B-C997-B305-0F4DFA88D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1FB5D-3EA5-3BC5-B66A-0BD9129DF301}"/>
              </a:ext>
            </a:extLst>
          </p:cNvPr>
          <p:cNvSpPr>
            <a:spLocks noGrp="1"/>
          </p:cNvSpPr>
          <p:nvPr>
            <p:ph type="title"/>
          </p:nvPr>
        </p:nvSpPr>
        <p:spPr/>
        <p:txBody>
          <a:bodyPr/>
          <a:lstStyle/>
          <a:p>
            <a:r>
              <a:rPr lang="en-GB" dirty="0"/>
              <a:t>MPI</a:t>
            </a:r>
          </a:p>
        </p:txBody>
      </p:sp>
      <p:sp>
        <p:nvSpPr>
          <p:cNvPr id="5" name="Content Placeholder 4">
            <a:extLst>
              <a:ext uri="{FF2B5EF4-FFF2-40B4-BE49-F238E27FC236}">
                <a16:creationId xmlns:a16="http://schemas.microsoft.com/office/drawing/2014/main" id="{512989B1-8FF6-7094-0968-5340B1177DB3}"/>
              </a:ext>
            </a:extLst>
          </p:cNvPr>
          <p:cNvSpPr>
            <a:spLocks noGrp="1"/>
          </p:cNvSpPr>
          <p:nvPr>
            <p:ph idx="1"/>
          </p:nvPr>
        </p:nvSpPr>
        <p:spPr>
          <a:xfrm>
            <a:off x="627529" y="1825625"/>
            <a:ext cx="10963835" cy="4351338"/>
          </a:xfrm>
        </p:spPr>
        <p:txBody>
          <a:bodyPr/>
          <a:lstStyle/>
          <a:p>
            <a:pPr marL="0" indent="0">
              <a:buNone/>
            </a:pPr>
            <a:r>
              <a:rPr lang="en-GB" dirty="0"/>
              <a:t>MPI uses a distributed approach:</a:t>
            </a:r>
          </a:p>
          <a:p>
            <a:pPr marL="0" indent="0">
              <a:buNone/>
            </a:pPr>
            <a:endParaRPr lang="en-US" dirty="0"/>
          </a:p>
          <a:p>
            <a:r>
              <a:rPr lang="en-US" dirty="0"/>
              <a:t>Program starts one every node</a:t>
            </a:r>
          </a:p>
          <a:p>
            <a:r>
              <a:rPr lang="en-US" dirty="0"/>
              <a:t>Each application (called a </a:t>
            </a:r>
            <a:r>
              <a:rPr lang="en-US" b="1" dirty="0"/>
              <a:t>rank</a:t>
            </a:r>
            <a:r>
              <a:rPr lang="en-US" dirty="0"/>
              <a:t>) connects to all the others for the startup</a:t>
            </a:r>
          </a:p>
          <a:p>
            <a:r>
              <a:rPr lang="en-US" dirty="0"/>
              <a:t>The problem is distributed (decomposed) across the ranks</a:t>
            </a:r>
          </a:p>
          <a:p>
            <a:r>
              <a:rPr lang="en-US" dirty="0"/>
              <a:t>Each rank works autonomously</a:t>
            </a:r>
          </a:p>
          <a:p>
            <a:r>
              <a:rPr lang="en-US" dirty="0"/>
              <a:t>Every so often each rank exchanges data with neighbors or everyone exchanges data with a broadcast</a:t>
            </a:r>
            <a:endParaRPr lang="en-GB" dirty="0"/>
          </a:p>
        </p:txBody>
      </p:sp>
    </p:spTree>
    <p:extLst>
      <p:ext uri="{BB962C8B-B14F-4D97-AF65-F5344CB8AC3E}">
        <p14:creationId xmlns:p14="http://schemas.microsoft.com/office/powerpoint/2010/main" val="238132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3882-DC53-6127-9024-2DA649576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B85FB-1D0F-CF9B-E3A7-B62360732D75}"/>
              </a:ext>
            </a:extLst>
          </p:cNvPr>
          <p:cNvSpPr>
            <a:spLocks noGrp="1"/>
          </p:cNvSpPr>
          <p:nvPr>
            <p:ph type="title"/>
          </p:nvPr>
        </p:nvSpPr>
        <p:spPr/>
        <p:txBody>
          <a:bodyPr/>
          <a:lstStyle/>
          <a:p>
            <a:r>
              <a:rPr lang="en-GB" dirty="0"/>
              <a:t>Intro: What is HPC and why it matters today</a:t>
            </a:r>
          </a:p>
        </p:txBody>
      </p:sp>
      <p:sp>
        <p:nvSpPr>
          <p:cNvPr id="3" name="Content Placeholder 2">
            <a:extLst>
              <a:ext uri="{FF2B5EF4-FFF2-40B4-BE49-F238E27FC236}">
                <a16:creationId xmlns:a16="http://schemas.microsoft.com/office/drawing/2014/main" id="{6493C00B-92A5-BE4B-46EA-2317C9075EF1}"/>
              </a:ext>
            </a:extLst>
          </p:cNvPr>
          <p:cNvSpPr>
            <a:spLocks noGrp="1"/>
          </p:cNvSpPr>
          <p:nvPr>
            <p:ph idx="1"/>
          </p:nvPr>
        </p:nvSpPr>
        <p:spPr>
          <a:xfrm>
            <a:off x="838200" y="1463040"/>
            <a:ext cx="10515600" cy="4713923"/>
          </a:xfrm>
        </p:spPr>
        <p:txBody>
          <a:bodyPr>
            <a:normAutofit lnSpcReduction="10000"/>
          </a:bodyPr>
          <a:lstStyle/>
          <a:p>
            <a:r>
              <a:rPr lang="en-GB" dirty="0"/>
              <a:t>Applications:</a:t>
            </a:r>
          </a:p>
          <a:p>
            <a:pPr lvl="1"/>
            <a:r>
              <a:rPr lang="en-GB" dirty="0"/>
              <a:t>Climate modelling</a:t>
            </a:r>
          </a:p>
          <a:p>
            <a:pPr lvl="1"/>
            <a:r>
              <a:rPr lang="en-GB" dirty="0"/>
              <a:t>Drug discovery</a:t>
            </a:r>
          </a:p>
          <a:p>
            <a:pPr lvl="1"/>
            <a:r>
              <a:rPr lang="en-GB" dirty="0"/>
              <a:t>Financial forecasting and risk modelling</a:t>
            </a:r>
          </a:p>
          <a:p>
            <a:pPr lvl="1"/>
            <a:r>
              <a:rPr lang="en-GB" dirty="0"/>
              <a:t>Movie effects.</a:t>
            </a:r>
          </a:p>
          <a:p>
            <a:pPr lvl="1"/>
            <a:r>
              <a:rPr lang="en-GB" dirty="0"/>
              <a:t>physics simulations)</a:t>
            </a:r>
          </a:p>
          <a:p>
            <a:pPr lvl="1"/>
            <a:r>
              <a:rPr lang="en-GB" dirty="0"/>
              <a:t>Healthcare and genomics</a:t>
            </a:r>
          </a:p>
          <a:p>
            <a:pPr lvl="1"/>
            <a:r>
              <a:rPr lang="en-GB" dirty="0"/>
              <a:t>Artificial Intelligence &amp; Machine Learning</a:t>
            </a:r>
          </a:p>
          <a:p>
            <a:pPr lvl="1"/>
            <a:r>
              <a:rPr lang="en-GB" dirty="0"/>
              <a:t>Engineering &amp; design (CFD, structural analysis)</a:t>
            </a:r>
          </a:p>
          <a:p>
            <a:pPr lvl="1"/>
            <a:r>
              <a:rPr lang="en-GB" dirty="0"/>
              <a:t>National security and weather forecasting</a:t>
            </a:r>
          </a:p>
          <a:p>
            <a:r>
              <a:rPr lang="en-GB" dirty="0"/>
              <a:t>Dramatically faster time-to-result</a:t>
            </a:r>
          </a:p>
          <a:p>
            <a:r>
              <a:rPr lang="en-GB" dirty="0"/>
              <a:t>Capability to solve problems previously not possible</a:t>
            </a:r>
          </a:p>
        </p:txBody>
      </p:sp>
    </p:spTree>
    <p:extLst>
      <p:ext uri="{BB962C8B-B14F-4D97-AF65-F5344CB8AC3E}">
        <p14:creationId xmlns:p14="http://schemas.microsoft.com/office/powerpoint/2010/main" val="3392480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C9FA-9EEC-CD08-A45B-36E753AFF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F8346-31D4-193C-925B-6A26A3DBF572}"/>
              </a:ext>
            </a:extLst>
          </p:cNvPr>
          <p:cNvSpPr>
            <a:spLocks noGrp="1"/>
          </p:cNvSpPr>
          <p:nvPr>
            <p:ph type="title"/>
          </p:nvPr>
        </p:nvSpPr>
        <p:spPr/>
        <p:txBody>
          <a:bodyPr/>
          <a:lstStyle/>
          <a:p>
            <a:r>
              <a:rPr lang="en-GB" dirty="0"/>
              <a:t>MPI</a:t>
            </a:r>
          </a:p>
        </p:txBody>
      </p:sp>
      <p:sp>
        <p:nvSpPr>
          <p:cNvPr id="5" name="Content Placeholder 4">
            <a:extLst>
              <a:ext uri="{FF2B5EF4-FFF2-40B4-BE49-F238E27FC236}">
                <a16:creationId xmlns:a16="http://schemas.microsoft.com/office/drawing/2014/main" id="{A7E1887D-D7C8-6FF4-1EF6-E0619A0552A1}"/>
              </a:ext>
            </a:extLst>
          </p:cNvPr>
          <p:cNvSpPr>
            <a:spLocks noGrp="1"/>
          </p:cNvSpPr>
          <p:nvPr>
            <p:ph idx="1"/>
          </p:nvPr>
        </p:nvSpPr>
        <p:spPr/>
        <p:txBody>
          <a:bodyPr/>
          <a:lstStyle/>
          <a:p>
            <a:r>
              <a:rPr lang="en-GB" dirty="0"/>
              <a:t>Massively scalable: </a:t>
            </a:r>
            <a:r>
              <a:rPr lang="en-GB" b="1" dirty="0"/>
              <a:t>All</a:t>
            </a:r>
            <a:r>
              <a:rPr lang="en-GB" dirty="0"/>
              <a:t> major applications that scale to hundreds of thousands nodes/CPUs use MPI.</a:t>
            </a:r>
          </a:p>
          <a:p>
            <a:r>
              <a:rPr lang="en-GB" dirty="0"/>
              <a:t>Every major provider (network, compiler, math libraries, etc) actively support MPI</a:t>
            </a:r>
          </a:p>
          <a:p>
            <a:r>
              <a:rPr lang="en-GB" dirty="0"/>
              <a:t>More complex </a:t>
            </a:r>
            <a:r>
              <a:rPr lang="en-GB"/>
              <a:t>than OpenMP </a:t>
            </a:r>
            <a:r>
              <a:rPr lang="en-GB" dirty="0"/>
              <a:t>to setup; less complex conceptually since MPI involves packets (easy for humans to understand) vs random memory access for OpenMP.</a:t>
            </a:r>
          </a:p>
        </p:txBody>
      </p:sp>
    </p:spTree>
    <p:extLst>
      <p:ext uri="{BB962C8B-B14F-4D97-AF65-F5344CB8AC3E}">
        <p14:creationId xmlns:p14="http://schemas.microsoft.com/office/powerpoint/2010/main" val="3466318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C9FA-9EEC-CD08-A45B-36E753AFF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F8346-31D4-193C-925B-6A26A3DBF572}"/>
              </a:ext>
            </a:extLst>
          </p:cNvPr>
          <p:cNvSpPr>
            <a:spLocks noGrp="1"/>
          </p:cNvSpPr>
          <p:nvPr>
            <p:ph type="title"/>
          </p:nvPr>
        </p:nvSpPr>
        <p:spPr/>
        <p:txBody>
          <a:bodyPr/>
          <a:lstStyle/>
          <a:p>
            <a:r>
              <a:rPr lang="en-GB" dirty="0"/>
              <a:t>MPI</a:t>
            </a:r>
          </a:p>
        </p:txBody>
      </p:sp>
      <p:sp>
        <p:nvSpPr>
          <p:cNvPr id="5" name="Content Placeholder 4">
            <a:extLst>
              <a:ext uri="{FF2B5EF4-FFF2-40B4-BE49-F238E27FC236}">
                <a16:creationId xmlns:a16="http://schemas.microsoft.com/office/drawing/2014/main" id="{A7E1887D-D7C8-6FF4-1EF6-E0619A0552A1}"/>
              </a:ext>
            </a:extLst>
          </p:cNvPr>
          <p:cNvSpPr>
            <a:spLocks noGrp="1"/>
          </p:cNvSpPr>
          <p:nvPr>
            <p:ph idx="1"/>
          </p:nvPr>
        </p:nvSpPr>
        <p:spPr/>
        <p:txBody>
          <a:bodyPr/>
          <a:lstStyle/>
          <a:p>
            <a:r>
              <a:rPr lang="en-GB" dirty="0"/>
              <a:t>Write a simple MPI application</a:t>
            </a:r>
          </a:p>
          <a:p>
            <a:r>
              <a:rPr lang="en-GB" dirty="0"/>
              <a:t>Compile it</a:t>
            </a:r>
          </a:p>
          <a:p>
            <a:r>
              <a:rPr lang="en-GB" dirty="0"/>
              <a:t>Run it locally (in your WSL2, Mac prompt)</a:t>
            </a:r>
          </a:p>
          <a:p>
            <a:r>
              <a:rPr lang="en-GB" dirty="0"/>
              <a:t>Run it on our cluster</a:t>
            </a:r>
          </a:p>
          <a:p>
            <a:r>
              <a:rPr lang="en-GB" dirty="0"/>
              <a:t>Use different number of nodes (ask </a:t>
            </a:r>
            <a:r>
              <a:rPr lang="en-GB" dirty="0" err="1"/>
              <a:t>Slurm</a:t>
            </a:r>
            <a:r>
              <a:rPr lang="en-GB" dirty="0"/>
              <a:t>)</a:t>
            </a:r>
          </a:p>
          <a:p>
            <a:endParaRPr lang="en-GB" dirty="0"/>
          </a:p>
          <a:p>
            <a:endParaRPr lang="en-GB" dirty="0"/>
          </a:p>
        </p:txBody>
      </p:sp>
    </p:spTree>
    <p:extLst>
      <p:ext uri="{BB962C8B-B14F-4D97-AF65-F5344CB8AC3E}">
        <p14:creationId xmlns:p14="http://schemas.microsoft.com/office/powerpoint/2010/main" val="1522514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C9FA-9EEC-CD08-A45B-36E753AFF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F8346-31D4-193C-925B-6A26A3DBF572}"/>
              </a:ext>
            </a:extLst>
          </p:cNvPr>
          <p:cNvSpPr>
            <a:spLocks noGrp="1"/>
          </p:cNvSpPr>
          <p:nvPr>
            <p:ph type="title"/>
          </p:nvPr>
        </p:nvSpPr>
        <p:spPr/>
        <p:txBody>
          <a:bodyPr/>
          <a:lstStyle/>
          <a:p>
            <a:r>
              <a:rPr lang="en-GB" dirty="0"/>
              <a:t>MPI – Application – Hands-On</a:t>
            </a:r>
          </a:p>
        </p:txBody>
      </p:sp>
      <p:sp>
        <p:nvSpPr>
          <p:cNvPr id="4" name="Content Placeholder 4">
            <a:extLst>
              <a:ext uri="{FF2B5EF4-FFF2-40B4-BE49-F238E27FC236}">
                <a16:creationId xmlns:a16="http://schemas.microsoft.com/office/drawing/2014/main" id="{5065F03D-28C9-4C33-B83C-2EA73F9BD3B7}"/>
              </a:ext>
            </a:extLst>
          </p:cNvPr>
          <p:cNvSpPr>
            <a:spLocks noGrp="1"/>
          </p:cNvSpPr>
          <p:nvPr>
            <p:ph idx="1"/>
          </p:nvPr>
        </p:nvSpPr>
        <p:spPr>
          <a:xfrm>
            <a:off x="838200" y="1290918"/>
            <a:ext cx="10515600" cy="5414682"/>
          </a:xfrm>
        </p:spPr>
        <p:txBody>
          <a:bodyPr>
            <a:normAutofit fontScale="47500" lnSpcReduction="20000"/>
          </a:bodyPr>
          <a:lstStyle/>
          <a:p>
            <a:pPr marL="0" indent="0">
              <a:buNone/>
            </a:pPr>
            <a:r>
              <a:rPr lang="en-GB" dirty="0"/>
              <a:t>#include &lt;</a:t>
            </a:r>
            <a:r>
              <a:rPr lang="en-GB" dirty="0" err="1"/>
              <a:t>mpi.h</a:t>
            </a:r>
            <a:r>
              <a:rPr lang="en-GB" dirty="0"/>
              <a:t>&gt;</a:t>
            </a:r>
          </a:p>
          <a:p>
            <a:pPr marL="0" indent="0">
              <a:buNone/>
            </a:pPr>
            <a:r>
              <a:rPr lang="en-GB" dirty="0"/>
              <a:t>#include &lt;</a:t>
            </a:r>
            <a:r>
              <a:rPr lang="en-GB" dirty="0" err="1"/>
              <a:t>stdio.h</a:t>
            </a:r>
            <a:r>
              <a:rPr lang="en-GB" dirty="0"/>
              <a:t>&gt;</a:t>
            </a:r>
          </a:p>
          <a:p>
            <a:pPr marL="0" indent="0">
              <a:buNone/>
            </a:pPr>
            <a:endParaRPr lang="en-GB" dirty="0"/>
          </a:p>
          <a:p>
            <a:pPr marL="0" indent="0">
              <a:buNone/>
            </a:pPr>
            <a:r>
              <a:rPr lang="en-GB" dirty="0"/>
              <a:t>int main(int </a:t>
            </a:r>
            <a:r>
              <a:rPr lang="en-GB" dirty="0" err="1"/>
              <a:t>argc</a:t>
            </a:r>
            <a:r>
              <a:rPr lang="en-GB" dirty="0"/>
              <a:t>, char** </a:t>
            </a:r>
            <a:r>
              <a:rPr lang="en-GB" dirty="0" err="1"/>
              <a:t>argv</a:t>
            </a:r>
            <a:r>
              <a:rPr lang="en-GB" dirty="0"/>
              <a:t>) {</a:t>
            </a:r>
          </a:p>
          <a:p>
            <a:pPr marL="0" indent="0">
              <a:buNone/>
            </a:pPr>
            <a:r>
              <a:rPr lang="en-GB" dirty="0"/>
              <a:t>    </a:t>
            </a:r>
            <a:r>
              <a:rPr lang="en-GB" dirty="0" err="1"/>
              <a:t>MPI_Init</a:t>
            </a:r>
            <a:r>
              <a:rPr lang="en-GB" dirty="0"/>
              <a:t>(NULL, NULL); 			 	// Initialize the MPI environment</a:t>
            </a:r>
          </a:p>
          <a:p>
            <a:pPr marL="0" indent="0">
              <a:buNone/>
            </a:pPr>
            <a:endParaRPr lang="en-GB" dirty="0"/>
          </a:p>
          <a:p>
            <a:pPr marL="0" indent="0">
              <a:buNone/>
            </a:pPr>
            <a:r>
              <a:rPr lang="en-GB" dirty="0"/>
              <a:t>    int </a:t>
            </a:r>
            <a:r>
              <a:rPr lang="en-GB" dirty="0" err="1"/>
              <a:t>world_size</a:t>
            </a:r>
            <a:r>
              <a:rPr lang="en-GB" dirty="0"/>
              <a:t>;			 	// Get the number of processes</a:t>
            </a:r>
          </a:p>
          <a:p>
            <a:pPr marL="0" indent="0">
              <a:buNone/>
            </a:pPr>
            <a:r>
              <a:rPr lang="en-GB" dirty="0"/>
              <a:t>    </a:t>
            </a:r>
            <a:r>
              <a:rPr lang="en-GB" dirty="0" err="1"/>
              <a:t>MPI_Comm_size</a:t>
            </a:r>
            <a:r>
              <a:rPr lang="en-GB" dirty="0"/>
              <a:t>(MPI_COMM_WORLD, &amp;</a:t>
            </a:r>
            <a:r>
              <a:rPr lang="en-GB" dirty="0" err="1"/>
              <a:t>world_size</a:t>
            </a:r>
            <a:r>
              <a:rPr lang="en-GB" dirty="0"/>
              <a:t>);</a:t>
            </a:r>
          </a:p>
          <a:p>
            <a:pPr marL="0" indent="0">
              <a:buNone/>
            </a:pPr>
            <a:endParaRPr lang="en-GB" dirty="0"/>
          </a:p>
          <a:p>
            <a:pPr marL="0" indent="0">
              <a:buNone/>
            </a:pPr>
            <a:r>
              <a:rPr lang="en-GB" dirty="0"/>
              <a:t>    int </a:t>
            </a:r>
            <a:r>
              <a:rPr lang="en-GB" dirty="0" err="1"/>
              <a:t>world_rank</a:t>
            </a:r>
            <a:r>
              <a:rPr lang="en-GB" dirty="0"/>
              <a:t>;				// Get the rank of the process</a:t>
            </a:r>
          </a:p>
          <a:p>
            <a:pPr marL="0" indent="0">
              <a:buNone/>
            </a:pPr>
            <a:r>
              <a:rPr lang="en-GB" dirty="0"/>
              <a:t>    </a:t>
            </a:r>
            <a:r>
              <a:rPr lang="en-GB" dirty="0" err="1"/>
              <a:t>MPI_Comm_rank</a:t>
            </a:r>
            <a:r>
              <a:rPr lang="en-GB" dirty="0"/>
              <a:t>(MPI_COMM_WORLD, &amp;</a:t>
            </a:r>
            <a:r>
              <a:rPr lang="en-GB" dirty="0" err="1"/>
              <a:t>world_rank</a:t>
            </a:r>
            <a:r>
              <a:rPr lang="en-GB" dirty="0"/>
              <a:t>);</a:t>
            </a:r>
          </a:p>
          <a:p>
            <a:pPr marL="0" indent="0">
              <a:buNone/>
            </a:pPr>
            <a:endParaRPr lang="en-GB" dirty="0"/>
          </a:p>
          <a:p>
            <a:pPr marL="0" indent="0">
              <a:buNone/>
            </a:pPr>
            <a:r>
              <a:rPr lang="en-GB" dirty="0"/>
              <a:t>    char </a:t>
            </a:r>
            <a:r>
              <a:rPr lang="en-GB" dirty="0" err="1"/>
              <a:t>processor_name</a:t>
            </a:r>
            <a:r>
              <a:rPr lang="en-GB" dirty="0"/>
              <a:t>[MPI_MAX_PROCESSOR_NAME];	 // Get the name of the processor</a:t>
            </a:r>
          </a:p>
          <a:p>
            <a:pPr marL="0" indent="0">
              <a:buNone/>
            </a:pPr>
            <a:r>
              <a:rPr lang="en-GB" dirty="0"/>
              <a:t>    int </a:t>
            </a:r>
            <a:r>
              <a:rPr lang="en-GB" dirty="0" err="1"/>
              <a:t>name_len</a:t>
            </a:r>
            <a:r>
              <a:rPr lang="en-GB" dirty="0"/>
              <a:t>;</a:t>
            </a:r>
          </a:p>
          <a:p>
            <a:pPr marL="0" indent="0">
              <a:buNone/>
            </a:pPr>
            <a:r>
              <a:rPr lang="en-GB" dirty="0"/>
              <a:t>    </a:t>
            </a:r>
            <a:r>
              <a:rPr lang="en-GB" dirty="0" err="1"/>
              <a:t>MPI_Get_processor_name</a:t>
            </a:r>
            <a:r>
              <a:rPr lang="en-GB" dirty="0"/>
              <a:t>(</a:t>
            </a:r>
            <a:r>
              <a:rPr lang="en-GB" dirty="0" err="1"/>
              <a:t>processor_name</a:t>
            </a:r>
            <a:r>
              <a:rPr lang="en-GB" dirty="0"/>
              <a:t>, &amp;</a:t>
            </a:r>
            <a:r>
              <a:rPr lang="en-GB" dirty="0" err="1"/>
              <a:t>name_len</a:t>
            </a:r>
            <a:r>
              <a:rPr lang="en-GB" dirty="0"/>
              <a:t>);</a:t>
            </a:r>
          </a:p>
          <a:p>
            <a:pPr marL="0" indent="0">
              <a:buNone/>
            </a:pPr>
            <a:endParaRPr lang="en-GB" dirty="0"/>
          </a:p>
          <a:p>
            <a:pPr marL="0" indent="0">
              <a:buNone/>
            </a:pPr>
            <a:r>
              <a:rPr lang="en-GB" dirty="0"/>
              <a:t>    </a:t>
            </a:r>
            <a:r>
              <a:rPr lang="en-GB" dirty="0" err="1"/>
              <a:t>printf</a:t>
            </a:r>
            <a:r>
              <a:rPr lang="en-GB" dirty="0"/>
              <a:t>("Hello world from processor %s, rank %d out of %d processors\n", </a:t>
            </a:r>
            <a:r>
              <a:rPr lang="en-GB" dirty="0" err="1"/>
              <a:t>processor_name</a:t>
            </a:r>
            <a:r>
              <a:rPr lang="en-GB" dirty="0"/>
              <a:t>, </a:t>
            </a:r>
            <a:r>
              <a:rPr lang="en-GB" dirty="0" err="1"/>
              <a:t>world_rank</a:t>
            </a:r>
            <a:r>
              <a:rPr lang="en-GB" dirty="0"/>
              <a:t>, </a:t>
            </a:r>
            <a:r>
              <a:rPr lang="en-GB" dirty="0" err="1"/>
              <a:t>world_size</a:t>
            </a:r>
            <a:r>
              <a:rPr lang="en-GB" dirty="0"/>
              <a:t>); // Print off a hello world message</a:t>
            </a:r>
          </a:p>
          <a:p>
            <a:pPr marL="0" indent="0">
              <a:buNone/>
            </a:pPr>
            <a:endParaRPr lang="en-GB" dirty="0"/>
          </a:p>
          <a:p>
            <a:pPr marL="0" indent="0">
              <a:buNone/>
            </a:pPr>
            <a:r>
              <a:rPr lang="en-GB" dirty="0"/>
              <a:t>    </a:t>
            </a:r>
            <a:r>
              <a:rPr lang="en-GB" dirty="0" err="1"/>
              <a:t>MPI_Finalize</a:t>
            </a:r>
            <a:r>
              <a:rPr lang="en-GB" dirty="0"/>
              <a:t>();			 // Finalize the MPI environment.</a:t>
            </a:r>
          </a:p>
          <a:p>
            <a:pPr marL="0" indent="0">
              <a:buNone/>
            </a:pPr>
            <a:r>
              <a:rPr lang="en-GB" dirty="0"/>
              <a:t>}</a:t>
            </a:r>
          </a:p>
        </p:txBody>
      </p:sp>
    </p:spTree>
    <p:extLst>
      <p:ext uri="{BB962C8B-B14F-4D97-AF65-F5344CB8AC3E}">
        <p14:creationId xmlns:p14="http://schemas.microsoft.com/office/powerpoint/2010/main" val="2238475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C9FA-9EEC-CD08-A45B-36E753AFF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F8346-31D4-193C-925B-6A26A3DBF572}"/>
              </a:ext>
            </a:extLst>
          </p:cNvPr>
          <p:cNvSpPr>
            <a:spLocks noGrp="1"/>
          </p:cNvSpPr>
          <p:nvPr>
            <p:ph type="title"/>
          </p:nvPr>
        </p:nvSpPr>
        <p:spPr/>
        <p:txBody>
          <a:bodyPr/>
          <a:lstStyle/>
          <a:p>
            <a:r>
              <a:rPr lang="en-GB" dirty="0"/>
              <a:t>MPI – Compile – Hands-On</a:t>
            </a:r>
          </a:p>
        </p:txBody>
      </p:sp>
      <p:sp>
        <p:nvSpPr>
          <p:cNvPr id="5" name="Content Placeholder 4">
            <a:extLst>
              <a:ext uri="{FF2B5EF4-FFF2-40B4-BE49-F238E27FC236}">
                <a16:creationId xmlns:a16="http://schemas.microsoft.com/office/drawing/2014/main" id="{A7E1887D-D7C8-6FF4-1EF6-E0619A0552A1}"/>
              </a:ext>
            </a:extLst>
          </p:cNvPr>
          <p:cNvSpPr>
            <a:spLocks noGrp="1"/>
          </p:cNvSpPr>
          <p:nvPr>
            <p:ph idx="1"/>
          </p:nvPr>
        </p:nvSpPr>
        <p:spPr/>
        <p:txBody>
          <a:bodyPr/>
          <a:lstStyle/>
          <a:p>
            <a:r>
              <a:rPr lang="en-GB" dirty="0"/>
              <a:t>Compile it:</a:t>
            </a:r>
          </a:p>
          <a:p>
            <a:pPr lvl="1"/>
            <a:r>
              <a:rPr lang="en-GB" dirty="0"/>
              <a:t>If you didn’t name your file as </a:t>
            </a:r>
            <a:r>
              <a:rPr lang="en-GB" b="1" i="1" dirty="0" err="1"/>
              <a:t>mpi.c</a:t>
            </a:r>
            <a:r>
              <a:rPr lang="en-GB" dirty="0"/>
              <a:t> ; just change the filename:</a:t>
            </a:r>
          </a:p>
          <a:p>
            <a:endParaRPr lang="en-GB" dirty="0"/>
          </a:p>
          <a:p>
            <a:pPr marL="0" indent="0">
              <a:buNone/>
            </a:pPr>
            <a:r>
              <a:rPr lang="en-GB" sz="2000" dirty="0"/>
              <a:t>$ module load </a:t>
            </a:r>
            <a:r>
              <a:rPr lang="en-GB" sz="2000" dirty="0" err="1"/>
              <a:t>mpi</a:t>
            </a:r>
            <a:r>
              <a:rPr lang="en-GB" sz="2000" dirty="0"/>
              <a:t>/openmpi-x86_64</a:t>
            </a:r>
          </a:p>
          <a:p>
            <a:pPr marL="0" indent="0">
              <a:buNone/>
            </a:pPr>
            <a:r>
              <a:rPr lang="en-GB" sz="2000" dirty="0"/>
              <a:t>#######mpicc -g3 -O2 -Wall -</a:t>
            </a:r>
            <a:r>
              <a:rPr lang="en-GB" sz="2000" dirty="0" err="1"/>
              <a:t>Wextra</a:t>
            </a:r>
            <a:r>
              <a:rPr lang="en-GB" sz="2000" dirty="0"/>
              <a:t> -</a:t>
            </a:r>
            <a:r>
              <a:rPr lang="en-GB" sz="2000" dirty="0" err="1"/>
              <a:t>fsanitize</a:t>
            </a:r>
            <a:r>
              <a:rPr lang="en-GB" sz="2000" dirty="0"/>
              <a:t>=</a:t>
            </a:r>
            <a:r>
              <a:rPr lang="en-GB" sz="2000" dirty="0" err="1"/>
              <a:t>address,undefined</a:t>
            </a:r>
            <a:r>
              <a:rPr lang="en-GB" sz="2000" dirty="0"/>
              <a:t> </a:t>
            </a:r>
            <a:r>
              <a:rPr lang="en-GB" sz="2000" dirty="0" err="1"/>
              <a:t>mpi.c</a:t>
            </a:r>
            <a:r>
              <a:rPr lang="en-GB" sz="2000" dirty="0"/>
              <a:t> -o mpi.exe</a:t>
            </a:r>
          </a:p>
          <a:p>
            <a:pPr marL="0" indent="0">
              <a:buNone/>
            </a:pPr>
            <a:r>
              <a:rPr lang="en-GB" sz="2000" dirty="0"/>
              <a:t>$ </a:t>
            </a:r>
            <a:r>
              <a:rPr lang="en-GB" sz="2000" dirty="0" err="1"/>
              <a:t>mpicc</a:t>
            </a:r>
            <a:r>
              <a:rPr lang="en-GB" sz="2000" dirty="0"/>
              <a:t> -g3 -O2 -Wall </a:t>
            </a:r>
            <a:r>
              <a:rPr lang="en-GB" sz="2000" dirty="0" err="1"/>
              <a:t>mpi.c</a:t>
            </a:r>
            <a:r>
              <a:rPr lang="en-GB" sz="2000" dirty="0"/>
              <a:t> -o mpi.exe</a:t>
            </a:r>
          </a:p>
          <a:p>
            <a:pPr marL="0" indent="0">
              <a:buNone/>
            </a:pPr>
            <a:endParaRPr lang="en-GB" dirty="0"/>
          </a:p>
          <a:p>
            <a:endParaRPr lang="en-GB" dirty="0"/>
          </a:p>
        </p:txBody>
      </p:sp>
    </p:spTree>
    <p:extLst>
      <p:ext uri="{BB962C8B-B14F-4D97-AF65-F5344CB8AC3E}">
        <p14:creationId xmlns:p14="http://schemas.microsoft.com/office/powerpoint/2010/main" val="1456889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477875"/>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--output=mpi_n1_nt2_%j.txt        	# Standard output file using the </a:t>
            </a:r>
            <a:r>
              <a:rPr lang="en-US" sz="2000" dirty="0" err="1"/>
              <a:t>JobID</a:t>
            </a:r>
            <a:endParaRPr lang="en-US" sz="2000" dirty="0"/>
          </a:p>
          <a:p>
            <a:r>
              <a:rPr lang="en-US" sz="2000" dirty="0"/>
              <a:t>#SBATCH --error=mpi_n1_nt2_%j_e.txt         	# Standard error file using the </a:t>
            </a:r>
            <a:r>
              <a:rPr lang="en-US" sz="2000" dirty="0" err="1"/>
              <a:t>JobID</a:t>
            </a:r>
            <a:endParaRPr lang="en-US" sz="2000" dirty="0"/>
          </a:p>
          <a:p>
            <a:r>
              <a:rPr lang="en-US" sz="2000" dirty="0"/>
              <a:t>#SBATCH --partition=compute    		# Partition or queue name</a:t>
            </a:r>
          </a:p>
          <a:p>
            <a:r>
              <a:rPr lang="en-US" sz="2000" dirty="0"/>
              <a:t>#SBATCH --nodes=1		         	# Number of nodes</a:t>
            </a:r>
          </a:p>
          <a:p>
            <a:r>
              <a:rPr lang="en-US" sz="2000" dirty="0"/>
              <a:t>#SBATCH --</a:t>
            </a:r>
            <a:r>
              <a:rPr lang="en-US" sz="2000" dirty="0" err="1"/>
              <a:t>ntasks</a:t>
            </a:r>
            <a:r>
              <a:rPr lang="en-US" sz="2000" dirty="0"/>
              <a:t>=2		            	# Number of tasks</a:t>
            </a:r>
          </a:p>
          <a:p>
            <a:endParaRPr lang="en-US" sz="2000" dirty="0"/>
          </a:p>
          <a:p>
            <a:r>
              <a:rPr lang="en-US" sz="2000" dirty="0"/>
              <a:t>export PSM3_DEVICES=self</a:t>
            </a:r>
          </a:p>
          <a:p>
            <a:r>
              <a:rPr lang="en-GB" sz="2000" dirty="0"/>
              <a:t>module load </a:t>
            </a:r>
            <a:r>
              <a:rPr lang="en-GB" sz="2000" dirty="0" err="1"/>
              <a:t>mpi</a:t>
            </a:r>
            <a:r>
              <a:rPr lang="en-GB" sz="2000" dirty="0"/>
              <a:t>/openmpi-x86_64</a:t>
            </a:r>
            <a:endParaRPr lang="en-US" sz="2000" dirty="0"/>
          </a:p>
          <a:p>
            <a:r>
              <a:rPr lang="en-US" sz="2000" dirty="0" err="1"/>
              <a:t>srun</a:t>
            </a:r>
            <a:r>
              <a:rPr lang="en-US" sz="2000" dirty="0"/>
              <a:t> --</a:t>
            </a:r>
            <a:r>
              <a:rPr lang="en-US" sz="2000" dirty="0" err="1"/>
              <a:t>mpi</a:t>
            </a:r>
            <a:r>
              <a:rPr lang="en-US" sz="2000" dirty="0"/>
              <a:t>=</a:t>
            </a:r>
            <a:r>
              <a:rPr lang="en-US" sz="2000" dirty="0" err="1"/>
              <a:t>pmix</a:t>
            </a:r>
            <a:r>
              <a:rPr lang="en-US" sz="2000" dirty="0"/>
              <a:t> ./mpi.exe | sort</a:t>
            </a:r>
          </a:p>
        </p:txBody>
      </p:sp>
    </p:spTree>
    <p:extLst>
      <p:ext uri="{BB962C8B-B14F-4D97-AF65-F5344CB8AC3E}">
        <p14:creationId xmlns:p14="http://schemas.microsoft.com/office/powerpoint/2010/main" val="1376437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400110"/>
          </a:xfrm>
          <a:prstGeom prst="rect">
            <a:avLst/>
          </a:prstGeom>
          <a:noFill/>
        </p:spPr>
        <p:txBody>
          <a:bodyPr wrap="square" rtlCol="0">
            <a:spAutoFit/>
          </a:bodyPr>
          <a:lstStyle/>
          <a:p>
            <a:r>
              <a:rPr lang="en-US" sz="2000" dirty="0"/>
              <a:t>$ </a:t>
            </a:r>
            <a:r>
              <a:rPr lang="en-US" sz="2000" dirty="0" err="1"/>
              <a:t>sbatch</a:t>
            </a:r>
            <a:r>
              <a:rPr lang="en-US" sz="2000" dirty="0"/>
              <a:t> your_script.sh</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274539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304385"/>
            <a:ext cx="9233647" cy="1323439"/>
          </a:xfrm>
          <a:prstGeom prst="rect">
            <a:avLst/>
          </a:prstGeom>
          <a:noFill/>
        </p:spPr>
        <p:txBody>
          <a:bodyPr wrap="square" rtlCol="0">
            <a:spAutoFit/>
          </a:bodyPr>
          <a:lstStyle/>
          <a:p>
            <a:r>
              <a:rPr lang="en-US" sz="2000" dirty="0"/>
              <a:t>$ cat mpi_n1_nt2_</a:t>
            </a:r>
            <a:r>
              <a:rPr lang="en-US" sz="2000" dirty="0">
                <a:solidFill>
                  <a:srgbClr val="FF0000"/>
                </a:solidFill>
              </a:rPr>
              <a:t>YOUR_JOB_ID</a:t>
            </a:r>
            <a:r>
              <a:rPr lang="en-US" sz="2000" dirty="0"/>
              <a:t>.txt</a:t>
            </a:r>
          </a:p>
          <a:p>
            <a:r>
              <a:rPr lang="en-US" sz="2000" dirty="0"/>
              <a:t>Hello world from processor cpn01, rank 0 out of 2 processors</a:t>
            </a:r>
          </a:p>
          <a:p>
            <a:r>
              <a:rPr lang="en-US" sz="2000" dirty="0"/>
              <a:t>Hello world from processor cpn01, rank 1 out of 2 processors</a:t>
            </a:r>
          </a:p>
          <a:p>
            <a:endParaRPr lang="en-US" sz="2000" dirty="0"/>
          </a:p>
        </p:txBody>
      </p:sp>
    </p:spTree>
    <p:extLst>
      <p:ext uri="{BB962C8B-B14F-4D97-AF65-F5344CB8AC3E}">
        <p14:creationId xmlns:p14="http://schemas.microsoft.com/office/powerpoint/2010/main" val="2449073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477875"/>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--output=mpi_n2_nt1_%j.txt        	# Standard output file using the </a:t>
            </a:r>
            <a:r>
              <a:rPr lang="en-US" sz="2000" dirty="0" err="1"/>
              <a:t>JobID</a:t>
            </a:r>
            <a:endParaRPr lang="en-US" sz="2000" dirty="0"/>
          </a:p>
          <a:p>
            <a:r>
              <a:rPr lang="en-US" sz="2000" dirty="0"/>
              <a:t>#SBATCH --error=mpi_n2_nt1_%j_e.txt         	# Standard error file using the </a:t>
            </a:r>
            <a:r>
              <a:rPr lang="en-US" sz="2000" dirty="0" err="1"/>
              <a:t>JobID</a:t>
            </a:r>
            <a:endParaRPr lang="en-US" sz="2000" dirty="0"/>
          </a:p>
          <a:p>
            <a:r>
              <a:rPr lang="en-US" sz="2000" dirty="0"/>
              <a:t>#SBATCH --partition=compute    		# Partition or queue name</a:t>
            </a:r>
          </a:p>
          <a:p>
            <a:r>
              <a:rPr lang="en-US" sz="2000" dirty="0"/>
              <a:t>#SBATCH --nodes=2		         	# Number of nodes</a:t>
            </a:r>
          </a:p>
          <a:p>
            <a:r>
              <a:rPr lang="en-US" sz="2000" dirty="0"/>
              <a:t>#SBATCH --</a:t>
            </a:r>
            <a:r>
              <a:rPr lang="en-US" sz="2000" dirty="0" err="1"/>
              <a:t>ntasks</a:t>
            </a:r>
            <a:r>
              <a:rPr lang="en-US" sz="2000" dirty="0"/>
              <a:t>=1		            	# Number of tasks</a:t>
            </a:r>
          </a:p>
          <a:p>
            <a:endParaRPr lang="en-US" sz="2000" dirty="0"/>
          </a:p>
          <a:p>
            <a:r>
              <a:rPr lang="en-US" sz="2000" dirty="0"/>
              <a:t>export PSM3_DEVICES=self</a:t>
            </a:r>
          </a:p>
          <a:p>
            <a:r>
              <a:rPr lang="en-GB" sz="2000" dirty="0"/>
              <a:t>module load </a:t>
            </a:r>
            <a:r>
              <a:rPr lang="en-GB" sz="2000" dirty="0" err="1"/>
              <a:t>mpi</a:t>
            </a:r>
            <a:r>
              <a:rPr lang="en-GB" sz="2000" dirty="0"/>
              <a:t>/openmpi-x86_64</a:t>
            </a:r>
            <a:endParaRPr lang="en-US" sz="2000" dirty="0"/>
          </a:p>
          <a:p>
            <a:r>
              <a:rPr lang="en-US" sz="2000" dirty="0" err="1"/>
              <a:t>srun</a:t>
            </a:r>
            <a:r>
              <a:rPr lang="en-US" sz="2000" dirty="0"/>
              <a:t> --</a:t>
            </a:r>
            <a:r>
              <a:rPr lang="en-US" sz="2000" dirty="0" err="1"/>
              <a:t>mpi</a:t>
            </a:r>
            <a:r>
              <a:rPr lang="en-US" sz="2000" dirty="0"/>
              <a:t>=</a:t>
            </a:r>
            <a:r>
              <a:rPr lang="en-US" sz="2000" dirty="0" err="1"/>
              <a:t>pmix</a:t>
            </a:r>
            <a:r>
              <a:rPr lang="en-US" sz="2000" dirty="0"/>
              <a:t> ./mpi.exe | sort</a:t>
            </a:r>
          </a:p>
        </p:txBody>
      </p:sp>
    </p:spTree>
    <p:extLst>
      <p:ext uri="{BB962C8B-B14F-4D97-AF65-F5344CB8AC3E}">
        <p14:creationId xmlns:p14="http://schemas.microsoft.com/office/powerpoint/2010/main" val="20311759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1015663"/>
          </a:xfrm>
          <a:prstGeom prst="rect">
            <a:avLst/>
          </a:prstGeom>
          <a:noFill/>
        </p:spPr>
        <p:txBody>
          <a:bodyPr wrap="square" rtlCol="0">
            <a:spAutoFit/>
          </a:bodyPr>
          <a:lstStyle/>
          <a:p>
            <a:r>
              <a:rPr lang="en-US" sz="2000" dirty="0"/>
              <a:t>$ </a:t>
            </a:r>
            <a:r>
              <a:rPr lang="en-US" sz="2000" dirty="0" err="1"/>
              <a:t>sbatch</a:t>
            </a:r>
            <a:r>
              <a:rPr lang="en-US" sz="2000" dirty="0"/>
              <a:t> your_script.sh</a:t>
            </a:r>
          </a:p>
          <a:p>
            <a:r>
              <a:rPr lang="en-US" sz="2000" dirty="0" err="1"/>
              <a:t>sbatch</a:t>
            </a:r>
            <a:r>
              <a:rPr lang="en-US" sz="2000" dirty="0"/>
              <a:t>: warning: can't run 1 processes on 2 nodes, setting </a:t>
            </a:r>
            <a:r>
              <a:rPr lang="en-US" sz="2000" dirty="0" err="1"/>
              <a:t>nnodes</a:t>
            </a:r>
            <a:r>
              <a:rPr lang="en-US" sz="2000" dirty="0"/>
              <a:t> to 1</a:t>
            </a:r>
          </a:p>
          <a:p>
            <a:r>
              <a:rPr lang="en-US" sz="2000" dirty="0"/>
              <a:t>Submitted batch job 25</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313984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698835"/>
            <a:ext cx="9233647" cy="707886"/>
          </a:xfrm>
          <a:prstGeom prst="rect">
            <a:avLst/>
          </a:prstGeom>
          <a:noFill/>
        </p:spPr>
        <p:txBody>
          <a:bodyPr wrap="square" rtlCol="0">
            <a:spAutoFit/>
          </a:bodyPr>
          <a:lstStyle/>
          <a:p>
            <a:r>
              <a:rPr lang="en-US" sz="2000" dirty="0"/>
              <a:t>$ cat mpi_n2_nt1_</a:t>
            </a:r>
            <a:r>
              <a:rPr lang="en-US" sz="2000" dirty="0">
                <a:solidFill>
                  <a:srgbClr val="FF0000"/>
                </a:solidFill>
              </a:rPr>
              <a:t>YOUR_JOB_ID</a:t>
            </a:r>
            <a:r>
              <a:rPr lang="en-US" sz="2000" dirty="0"/>
              <a:t>.txt</a:t>
            </a:r>
          </a:p>
          <a:p>
            <a:r>
              <a:rPr lang="en-US" sz="2000" dirty="0"/>
              <a:t>Hello world from processor cpn01, rank 0 out of 1 processors</a:t>
            </a:r>
          </a:p>
        </p:txBody>
      </p:sp>
    </p:spTree>
    <p:extLst>
      <p:ext uri="{BB962C8B-B14F-4D97-AF65-F5344CB8AC3E}">
        <p14:creationId xmlns:p14="http://schemas.microsoft.com/office/powerpoint/2010/main" val="1971916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477875"/>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--output=mpi_n2_nt4_%j.txt        	# Standard output file using the </a:t>
            </a:r>
            <a:r>
              <a:rPr lang="en-US" sz="2000" dirty="0" err="1"/>
              <a:t>JobID</a:t>
            </a:r>
            <a:endParaRPr lang="en-US" sz="2000" dirty="0"/>
          </a:p>
          <a:p>
            <a:r>
              <a:rPr lang="en-US" sz="2000" dirty="0"/>
              <a:t>#SBATCH --error=mpi_n2_nt4_%j_e.txt       	# Standard error file using the </a:t>
            </a:r>
            <a:r>
              <a:rPr lang="en-US" sz="2000" dirty="0" err="1"/>
              <a:t>JobID</a:t>
            </a:r>
            <a:endParaRPr lang="en-US" sz="2000" dirty="0"/>
          </a:p>
          <a:p>
            <a:r>
              <a:rPr lang="en-US" sz="2000" dirty="0"/>
              <a:t>#SBATCH --partition=compute    		# Partition or queue name</a:t>
            </a:r>
          </a:p>
          <a:p>
            <a:r>
              <a:rPr lang="en-US" sz="2000" dirty="0"/>
              <a:t>#SBATCH --nodes=2		         	# Number of nodes</a:t>
            </a:r>
          </a:p>
          <a:p>
            <a:r>
              <a:rPr lang="en-US" sz="2000" dirty="0"/>
              <a:t>#SBATCH --</a:t>
            </a:r>
            <a:r>
              <a:rPr lang="en-US" sz="2000" dirty="0" err="1"/>
              <a:t>ntasks</a:t>
            </a:r>
            <a:r>
              <a:rPr lang="en-US" sz="2000" dirty="0"/>
              <a:t>=4		            	# Number of tasks</a:t>
            </a:r>
          </a:p>
          <a:p>
            <a:endParaRPr lang="en-US" sz="2000" dirty="0"/>
          </a:p>
          <a:p>
            <a:r>
              <a:rPr lang="en-US" sz="2000" dirty="0"/>
              <a:t>export PSM3_DEVICES=self</a:t>
            </a:r>
          </a:p>
          <a:p>
            <a:r>
              <a:rPr lang="en-GB" sz="2000" dirty="0"/>
              <a:t>module load </a:t>
            </a:r>
            <a:r>
              <a:rPr lang="en-GB" sz="2000" dirty="0" err="1"/>
              <a:t>mpi</a:t>
            </a:r>
            <a:r>
              <a:rPr lang="en-GB" sz="2000" dirty="0"/>
              <a:t>/openmpi-x86_64</a:t>
            </a:r>
            <a:endParaRPr lang="en-US" sz="2000" dirty="0"/>
          </a:p>
          <a:p>
            <a:r>
              <a:rPr lang="en-US" sz="2000" dirty="0" err="1"/>
              <a:t>srun</a:t>
            </a:r>
            <a:r>
              <a:rPr lang="en-US" sz="2000" dirty="0"/>
              <a:t> --</a:t>
            </a:r>
            <a:r>
              <a:rPr lang="en-US" sz="2000" dirty="0" err="1"/>
              <a:t>mpi</a:t>
            </a:r>
            <a:r>
              <a:rPr lang="en-US" sz="2000" dirty="0"/>
              <a:t>=</a:t>
            </a:r>
            <a:r>
              <a:rPr lang="en-US" sz="2000" dirty="0" err="1"/>
              <a:t>pmix</a:t>
            </a:r>
            <a:r>
              <a:rPr lang="en-US" sz="2000" dirty="0"/>
              <a:t> ./mpi.exe | sort</a:t>
            </a:r>
          </a:p>
        </p:txBody>
      </p:sp>
    </p:spTree>
    <p:extLst>
      <p:ext uri="{BB962C8B-B14F-4D97-AF65-F5344CB8AC3E}">
        <p14:creationId xmlns:p14="http://schemas.microsoft.com/office/powerpoint/2010/main" val="38960581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400110"/>
          </a:xfrm>
          <a:prstGeom prst="rect">
            <a:avLst/>
          </a:prstGeom>
          <a:noFill/>
        </p:spPr>
        <p:txBody>
          <a:bodyPr wrap="square" rtlCol="0">
            <a:spAutoFit/>
          </a:bodyPr>
          <a:lstStyle/>
          <a:p>
            <a:r>
              <a:rPr lang="en-US" sz="2000" dirty="0"/>
              <a:t>$ </a:t>
            </a:r>
            <a:r>
              <a:rPr lang="en-US" sz="2000" dirty="0" err="1"/>
              <a:t>sbatch</a:t>
            </a:r>
            <a:r>
              <a:rPr lang="en-US" sz="2000" dirty="0"/>
              <a:t> your_script.sh</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274539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304385"/>
            <a:ext cx="9233647" cy="1938992"/>
          </a:xfrm>
          <a:prstGeom prst="rect">
            <a:avLst/>
          </a:prstGeom>
          <a:noFill/>
        </p:spPr>
        <p:txBody>
          <a:bodyPr wrap="square" rtlCol="0">
            <a:spAutoFit/>
          </a:bodyPr>
          <a:lstStyle/>
          <a:p>
            <a:r>
              <a:rPr lang="en-US" sz="2000" dirty="0"/>
              <a:t>$ cat mpi_n2_nt4 _</a:t>
            </a:r>
            <a:r>
              <a:rPr lang="en-US" sz="2000" dirty="0">
                <a:solidFill>
                  <a:srgbClr val="FF0000"/>
                </a:solidFill>
              </a:rPr>
              <a:t>YOUR_JOB_ID</a:t>
            </a:r>
            <a:r>
              <a:rPr lang="en-US" sz="2000" dirty="0"/>
              <a:t>.txt</a:t>
            </a:r>
          </a:p>
          <a:p>
            <a:r>
              <a:rPr lang="en-US" sz="2000" dirty="0"/>
              <a:t>Hello world from processor cpn01, rank 0 out of 4 processors</a:t>
            </a:r>
          </a:p>
          <a:p>
            <a:r>
              <a:rPr lang="en-US" sz="2000" dirty="0"/>
              <a:t>Hello world from processor cpn01, rank 1 out of 4 processors</a:t>
            </a:r>
          </a:p>
          <a:p>
            <a:r>
              <a:rPr lang="en-US" sz="2000" dirty="0"/>
              <a:t>Hello world from processor cpn01, rank 2 out of 4 processors</a:t>
            </a:r>
          </a:p>
          <a:p>
            <a:r>
              <a:rPr lang="en-US" sz="2000" dirty="0"/>
              <a:t>Hello world from processor cpn02, rank 3 out of 4 processors</a:t>
            </a:r>
          </a:p>
          <a:p>
            <a:endParaRPr lang="en-US" sz="2000" dirty="0"/>
          </a:p>
        </p:txBody>
      </p:sp>
    </p:spTree>
    <p:extLst>
      <p:ext uri="{BB962C8B-B14F-4D97-AF65-F5344CB8AC3E}">
        <p14:creationId xmlns:p14="http://schemas.microsoft.com/office/powerpoint/2010/main" val="32045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56B02-93B8-0570-4D4A-FA571CDC4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E776B-0DAC-BA01-51DB-ECD866C05914}"/>
              </a:ext>
            </a:extLst>
          </p:cNvPr>
          <p:cNvSpPr>
            <a:spLocks noGrp="1"/>
          </p:cNvSpPr>
          <p:nvPr>
            <p:ph type="title"/>
          </p:nvPr>
        </p:nvSpPr>
        <p:spPr/>
        <p:txBody>
          <a:bodyPr/>
          <a:lstStyle/>
          <a:p>
            <a:r>
              <a:rPr lang="en-GB" dirty="0"/>
              <a:t>Intro: What is HPC and why it matters today</a:t>
            </a:r>
          </a:p>
        </p:txBody>
      </p:sp>
      <p:sp>
        <p:nvSpPr>
          <p:cNvPr id="3" name="Content Placeholder 2">
            <a:extLst>
              <a:ext uri="{FF2B5EF4-FFF2-40B4-BE49-F238E27FC236}">
                <a16:creationId xmlns:a16="http://schemas.microsoft.com/office/drawing/2014/main" id="{79423F52-F779-3740-9E53-A7D7AF4129A0}"/>
              </a:ext>
            </a:extLst>
          </p:cNvPr>
          <p:cNvSpPr>
            <a:spLocks noGrp="1"/>
          </p:cNvSpPr>
          <p:nvPr>
            <p:ph idx="1"/>
          </p:nvPr>
        </p:nvSpPr>
        <p:spPr/>
        <p:txBody>
          <a:bodyPr>
            <a:normAutofit/>
          </a:bodyPr>
          <a:lstStyle/>
          <a:p>
            <a:r>
              <a:rPr lang="en-GB" dirty="0"/>
              <a:t>Simulate weather for 1 day:</a:t>
            </a:r>
          </a:p>
          <a:p>
            <a:pPr lvl="1"/>
            <a:r>
              <a:rPr lang="en-GB" dirty="0"/>
              <a:t>Laptop:24 hours, HPC: 5-10 minutes</a:t>
            </a:r>
          </a:p>
          <a:p>
            <a:r>
              <a:rPr lang="en-GB" dirty="0"/>
              <a:t>DNA sequencing:</a:t>
            </a:r>
          </a:p>
          <a:p>
            <a:pPr lvl="1"/>
            <a:r>
              <a:rPr lang="en-GB" dirty="0"/>
              <a:t>Laptop: Weeks (or not possible), HPC: minutes</a:t>
            </a:r>
          </a:p>
          <a:p>
            <a:r>
              <a:rPr lang="en-GB" dirty="0"/>
              <a:t>Train large AI models:</a:t>
            </a:r>
          </a:p>
          <a:p>
            <a:pPr lvl="1"/>
            <a:r>
              <a:rPr lang="en-GB" dirty="0"/>
              <a:t>Laptop: Not Possible, HPC: days/weeks</a:t>
            </a:r>
          </a:p>
        </p:txBody>
      </p:sp>
      <p:sp>
        <p:nvSpPr>
          <p:cNvPr id="4" name="TextBox 3">
            <a:extLst>
              <a:ext uri="{FF2B5EF4-FFF2-40B4-BE49-F238E27FC236}">
                <a16:creationId xmlns:a16="http://schemas.microsoft.com/office/drawing/2014/main" id="{C420AE46-E050-7C6C-32D4-C52C7CE30B4C}"/>
              </a:ext>
            </a:extLst>
          </p:cNvPr>
          <p:cNvSpPr txBox="1"/>
          <p:nvPr/>
        </p:nvSpPr>
        <p:spPr>
          <a:xfrm>
            <a:off x="7196328" y="4136231"/>
            <a:ext cx="4605748" cy="230832"/>
          </a:xfrm>
          <a:prstGeom prst="rect">
            <a:avLst/>
          </a:prstGeom>
          <a:noFill/>
        </p:spPr>
        <p:txBody>
          <a:bodyPr wrap="none" rtlCol="0">
            <a:spAutoFit/>
          </a:bodyPr>
          <a:lstStyle/>
          <a:p>
            <a:r>
              <a:rPr lang="en-GB" sz="900" dirty="0"/>
              <a:t>https://insidehpc.com/2019/03/video-how-deep-learning-could-predict-weather-events/</a:t>
            </a:r>
          </a:p>
        </p:txBody>
      </p:sp>
      <p:pic>
        <p:nvPicPr>
          <p:cNvPr id="6" name="Picture 5" descr="A satellite image of a hurricane&#10;&#10;AI-generated content may be incorrect.">
            <a:extLst>
              <a:ext uri="{FF2B5EF4-FFF2-40B4-BE49-F238E27FC236}">
                <a16:creationId xmlns:a16="http://schemas.microsoft.com/office/drawing/2014/main" id="{B68AE103-7ED2-7C23-B9ED-E65EA845B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318" y="1517141"/>
            <a:ext cx="3475482" cy="2484153"/>
          </a:xfrm>
          <a:prstGeom prst="rect">
            <a:avLst/>
          </a:prstGeom>
        </p:spPr>
      </p:pic>
    </p:spTree>
    <p:extLst>
      <p:ext uri="{BB962C8B-B14F-4D97-AF65-F5344CB8AC3E}">
        <p14:creationId xmlns:p14="http://schemas.microsoft.com/office/powerpoint/2010/main" val="15127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Create your </a:t>
            </a:r>
            <a:r>
              <a:rPr lang="en-GB" dirty="0" err="1"/>
              <a:t>Slurm</a:t>
            </a:r>
            <a:r>
              <a:rPr lang="en-GB" dirty="0"/>
              <a:t> batch script</a:t>
            </a:r>
          </a:p>
          <a:p>
            <a:pPr marL="0" indent="0">
              <a:buNone/>
            </a:pPr>
            <a:endParaRPr lang="en-GB" dirty="0"/>
          </a:p>
          <a:p>
            <a:endParaRPr lang="en-GB" dirty="0"/>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3477875"/>
          </a:xfrm>
          <a:prstGeom prst="rect">
            <a:avLst/>
          </a:prstGeom>
          <a:noFill/>
        </p:spPr>
        <p:txBody>
          <a:bodyPr wrap="square" rtlCol="0">
            <a:spAutoFit/>
          </a:bodyPr>
          <a:lstStyle/>
          <a:p>
            <a:r>
              <a:rPr lang="en-US" sz="2000" dirty="0"/>
              <a:t>#!/bin/bash</a:t>
            </a:r>
          </a:p>
          <a:p>
            <a:r>
              <a:rPr lang="en-US" sz="2000" dirty="0"/>
              <a:t>#SBATCH --job-name=</a:t>
            </a:r>
            <a:r>
              <a:rPr lang="en-US" sz="2000" dirty="0" err="1"/>
              <a:t>my_job_name</a:t>
            </a:r>
            <a:r>
              <a:rPr lang="en-US" sz="2000" dirty="0"/>
              <a:t>        	# Job name</a:t>
            </a:r>
          </a:p>
          <a:p>
            <a:r>
              <a:rPr lang="en-US" sz="2000" dirty="0"/>
              <a:t>#SBATCH --output=mpi_n2_nt1_%j.txt        	# Standard output file using the </a:t>
            </a:r>
            <a:r>
              <a:rPr lang="en-US" sz="2000" dirty="0" err="1"/>
              <a:t>JobID</a:t>
            </a:r>
            <a:endParaRPr lang="en-US" sz="2000" dirty="0"/>
          </a:p>
          <a:p>
            <a:r>
              <a:rPr lang="en-US" sz="2000" dirty="0"/>
              <a:t>#SBATCH --error= mpi_n2_nt1_%j_e.txt       	# Standard error file using the </a:t>
            </a:r>
            <a:r>
              <a:rPr lang="en-US" sz="2000" dirty="0" err="1"/>
              <a:t>JobID</a:t>
            </a:r>
            <a:endParaRPr lang="en-US" sz="2000" dirty="0"/>
          </a:p>
          <a:p>
            <a:r>
              <a:rPr lang="en-US" sz="2000" dirty="0"/>
              <a:t>#SBATCH --partition=compute    		# Partition or queue name</a:t>
            </a:r>
          </a:p>
          <a:p>
            <a:r>
              <a:rPr lang="en-US" sz="2000" dirty="0"/>
              <a:t>#SBATCH --nodes=2		         	# Number of nodes</a:t>
            </a:r>
          </a:p>
          <a:p>
            <a:r>
              <a:rPr lang="en-US" sz="2000" dirty="0"/>
              <a:t>#SBATCH --</a:t>
            </a:r>
            <a:r>
              <a:rPr lang="en-US" sz="2000" dirty="0" err="1"/>
              <a:t>ntasks</a:t>
            </a:r>
            <a:r>
              <a:rPr lang="en-US" sz="2000" dirty="0"/>
              <a:t>=4		            	# Number of tasks</a:t>
            </a:r>
          </a:p>
          <a:p>
            <a:endParaRPr lang="en-US" sz="2000" dirty="0"/>
          </a:p>
          <a:p>
            <a:r>
              <a:rPr lang="en-US" sz="2000" dirty="0"/>
              <a:t>export PSM3_DEVICES=self</a:t>
            </a:r>
          </a:p>
          <a:p>
            <a:r>
              <a:rPr lang="en-GB" sz="2000" dirty="0"/>
              <a:t>module load </a:t>
            </a:r>
            <a:r>
              <a:rPr lang="en-GB" sz="2000" dirty="0" err="1"/>
              <a:t>mpi</a:t>
            </a:r>
            <a:r>
              <a:rPr lang="en-GB" sz="2000" dirty="0"/>
              <a:t>/openmpi-x86_64</a:t>
            </a:r>
            <a:endParaRPr lang="en-US" sz="2000" dirty="0"/>
          </a:p>
          <a:p>
            <a:r>
              <a:rPr lang="en-US" sz="2000" dirty="0" err="1"/>
              <a:t>srun</a:t>
            </a:r>
            <a:r>
              <a:rPr lang="en-US" sz="2000" dirty="0"/>
              <a:t> --</a:t>
            </a:r>
            <a:r>
              <a:rPr lang="en-US" sz="2000" dirty="0" err="1"/>
              <a:t>mpi</a:t>
            </a:r>
            <a:r>
              <a:rPr lang="en-US" sz="2000" dirty="0"/>
              <a:t>=</a:t>
            </a:r>
            <a:r>
              <a:rPr lang="en-US" sz="2000" dirty="0" err="1"/>
              <a:t>pmix</a:t>
            </a:r>
            <a:r>
              <a:rPr lang="en-US" sz="2000" dirty="0"/>
              <a:t> ./mpi.exe | sort</a:t>
            </a:r>
          </a:p>
        </p:txBody>
      </p:sp>
    </p:spTree>
    <p:extLst>
      <p:ext uri="{BB962C8B-B14F-4D97-AF65-F5344CB8AC3E}">
        <p14:creationId xmlns:p14="http://schemas.microsoft.com/office/powerpoint/2010/main" val="780160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DD41-4A1E-C10C-1201-121685EEA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1A35-92F8-81D8-38E4-7478CD45370B}"/>
              </a:ext>
            </a:extLst>
          </p:cNvPr>
          <p:cNvSpPr>
            <a:spLocks noGrp="1"/>
          </p:cNvSpPr>
          <p:nvPr>
            <p:ph type="title"/>
          </p:nvPr>
        </p:nvSpPr>
        <p:spPr/>
        <p:txBody>
          <a:bodyPr/>
          <a:lstStyle/>
          <a:p>
            <a:r>
              <a:rPr lang="en-GB" dirty="0"/>
              <a:t>MPI – Run it on the Cluster – Hands-On</a:t>
            </a:r>
          </a:p>
        </p:txBody>
      </p:sp>
      <p:sp>
        <p:nvSpPr>
          <p:cNvPr id="5" name="Content Placeholder 4">
            <a:extLst>
              <a:ext uri="{FF2B5EF4-FFF2-40B4-BE49-F238E27FC236}">
                <a16:creationId xmlns:a16="http://schemas.microsoft.com/office/drawing/2014/main" id="{59FEB91F-F915-AFB3-444C-59C25F730A0A}"/>
              </a:ext>
            </a:extLst>
          </p:cNvPr>
          <p:cNvSpPr>
            <a:spLocks noGrp="1"/>
          </p:cNvSpPr>
          <p:nvPr>
            <p:ph idx="1"/>
          </p:nvPr>
        </p:nvSpPr>
        <p:spPr>
          <a:xfrm>
            <a:off x="838200" y="1628395"/>
            <a:ext cx="10515600" cy="612775"/>
          </a:xfrm>
        </p:spPr>
        <p:txBody>
          <a:bodyPr>
            <a:normAutofit/>
          </a:bodyPr>
          <a:lstStyle/>
          <a:p>
            <a:r>
              <a:rPr lang="en-GB" dirty="0"/>
              <a:t>Submit your </a:t>
            </a:r>
            <a:r>
              <a:rPr lang="en-GB" dirty="0" err="1"/>
              <a:t>Slurm</a:t>
            </a:r>
            <a:r>
              <a:rPr lang="en-GB" dirty="0"/>
              <a:t> batch script:</a:t>
            </a:r>
          </a:p>
        </p:txBody>
      </p:sp>
      <p:sp>
        <p:nvSpPr>
          <p:cNvPr id="4" name="TextBox 3">
            <a:extLst>
              <a:ext uri="{FF2B5EF4-FFF2-40B4-BE49-F238E27FC236}">
                <a16:creationId xmlns:a16="http://schemas.microsoft.com/office/drawing/2014/main" id="{C3D99C1C-F2A3-481D-90B0-A17941E0779A}"/>
              </a:ext>
            </a:extLst>
          </p:cNvPr>
          <p:cNvSpPr txBox="1"/>
          <p:nvPr/>
        </p:nvSpPr>
        <p:spPr>
          <a:xfrm>
            <a:off x="941293" y="2187388"/>
            <a:ext cx="9233647" cy="400110"/>
          </a:xfrm>
          <a:prstGeom prst="rect">
            <a:avLst/>
          </a:prstGeom>
          <a:noFill/>
        </p:spPr>
        <p:txBody>
          <a:bodyPr wrap="square" rtlCol="0">
            <a:spAutoFit/>
          </a:bodyPr>
          <a:lstStyle/>
          <a:p>
            <a:r>
              <a:rPr lang="en-US" sz="2000" dirty="0"/>
              <a:t>$ </a:t>
            </a:r>
            <a:r>
              <a:rPr lang="en-US" sz="2000" dirty="0" err="1"/>
              <a:t>sbatch</a:t>
            </a:r>
            <a:r>
              <a:rPr lang="en-US" sz="2000" dirty="0"/>
              <a:t> your_script.sh</a:t>
            </a:r>
          </a:p>
        </p:txBody>
      </p:sp>
      <p:sp>
        <p:nvSpPr>
          <p:cNvPr id="6" name="Content Placeholder 4">
            <a:extLst>
              <a:ext uri="{FF2B5EF4-FFF2-40B4-BE49-F238E27FC236}">
                <a16:creationId xmlns:a16="http://schemas.microsoft.com/office/drawing/2014/main" id="{48CB5425-B6A9-40C5-AF8D-8C69578A848A}"/>
              </a:ext>
            </a:extLst>
          </p:cNvPr>
          <p:cNvSpPr txBox="1">
            <a:spLocks/>
          </p:cNvSpPr>
          <p:nvPr/>
        </p:nvSpPr>
        <p:spPr>
          <a:xfrm>
            <a:off x="941293" y="2745392"/>
            <a:ext cx="105156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Check the output:</a:t>
            </a:r>
          </a:p>
        </p:txBody>
      </p:sp>
      <p:sp>
        <p:nvSpPr>
          <p:cNvPr id="7" name="TextBox 6">
            <a:extLst>
              <a:ext uri="{FF2B5EF4-FFF2-40B4-BE49-F238E27FC236}">
                <a16:creationId xmlns:a16="http://schemas.microsoft.com/office/drawing/2014/main" id="{B5C93E12-AFC5-4643-A1E6-81BBEF937CEB}"/>
              </a:ext>
            </a:extLst>
          </p:cNvPr>
          <p:cNvSpPr txBox="1"/>
          <p:nvPr/>
        </p:nvSpPr>
        <p:spPr>
          <a:xfrm>
            <a:off x="1044386" y="3304385"/>
            <a:ext cx="9233647" cy="2862322"/>
          </a:xfrm>
          <a:prstGeom prst="rect">
            <a:avLst/>
          </a:prstGeom>
          <a:noFill/>
        </p:spPr>
        <p:txBody>
          <a:bodyPr wrap="square" rtlCol="0">
            <a:spAutoFit/>
          </a:bodyPr>
          <a:lstStyle/>
          <a:p>
            <a:r>
              <a:rPr lang="en-US" sz="2000" dirty="0"/>
              <a:t>$ cat output_mpi_</a:t>
            </a:r>
            <a:r>
              <a:rPr lang="en-US" sz="2000" dirty="0">
                <a:solidFill>
                  <a:srgbClr val="FF0000"/>
                </a:solidFill>
              </a:rPr>
              <a:t>YOUR_JOB_ID</a:t>
            </a:r>
            <a:r>
              <a:rPr lang="en-US" sz="2000" dirty="0"/>
              <a:t>.txt</a:t>
            </a:r>
          </a:p>
          <a:p>
            <a:r>
              <a:rPr lang="en-US" sz="2000" dirty="0"/>
              <a:t>Hello world from processor cpn01, rank 0 out of 8 processors</a:t>
            </a:r>
          </a:p>
          <a:p>
            <a:r>
              <a:rPr lang="en-US" sz="2000" dirty="0"/>
              <a:t>Hello world from processor cpn01, rank 1 out of 8 processors</a:t>
            </a:r>
          </a:p>
          <a:p>
            <a:r>
              <a:rPr lang="en-US" sz="2000" dirty="0"/>
              <a:t>Hello world from processor cpn01, rank 2 out of 8 processors</a:t>
            </a:r>
          </a:p>
          <a:p>
            <a:r>
              <a:rPr lang="en-US" sz="2000" dirty="0"/>
              <a:t>Hello world from processor cpn01, rank 3 out of 8 processors</a:t>
            </a:r>
          </a:p>
          <a:p>
            <a:r>
              <a:rPr lang="en-US" sz="2000" dirty="0"/>
              <a:t>Hello world from processor cpn02, rank 4 out of 8 processors</a:t>
            </a:r>
          </a:p>
          <a:p>
            <a:r>
              <a:rPr lang="en-US" sz="2000" dirty="0"/>
              <a:t>Hello world from processor cpn02, rank 5 out of 8 processors</a:t>
            </a:r>
          </a:p>
          <a:p>
            <a:r>
              <a:rPr lang="en-US" sz="2000" dirty="0"/>
              <a:t>Hello world from processor cpn02, rank 6 out of 8 processors</a:t>
            </a:r>
          </a:p>
          <a:p>
            <a:r>
              <a:rPr lang="en-US" sz="2000" dirty="0"/>
              <a:t>Hello world from processor cpn02, rank 7 out of 8 processors</a:t>
            </a:r>
          </a:p>
        </p:txBody>
      </p:sp>
    </p:spTree>
    <p:extLst>
      <p:ext uri="{BB962C8B-B14F-4D97-AF65-F5344CB8AC3E}">
        <p14:creationId xmlns:p14="http://schemas.microsoft.com/office/powerpoint/2010/main" val="17337168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273F-1FE3-6AFA-734A-593013F0C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32426-AE87-04D1-E2B9-898FEF797BE4}"/>
              </a:ext>
            </a:extLst>
          </p:cNvPr>
          <p:cNvSpPr>
            <a:spLocks noGrp="1"/>
          </p:cNvSpPr>
          <p:nvPr>
            <p:ph type="title"/>
          </p:nvPr>
        </p:nvSpPr>
        <p:spPr/>
        <p:txBody>
          <a:bodyPr/>
          <a:lstStyle/>
          <a:p>
            <a:r>
              <a:rPr lang="en-GB" dirty="0"/>
              <a:t>Containers / Singularity / </a:t>
            </a:r>
            <a:r>
              <a:rPr lang="en-GB" dirty="0" err="1"/>
              <a:t>apptainer</a:t>
            </a:r>
            <a:endParaRPr lang="en-GB" dirty="0"/>
          </a:p>
        </p:txBody>
      </p:sp>
      <p:sp>
        <p:nvSpPr>
          <p:cNvPr id="5" name="Content Placeholder 4">
            <a:extLst>
              <a:ext uri="{FF2B5EF4-FFF2-40B4-BE49-F238E27FC236}">
                <a16:creationId xmlns:a16="http://schemas.microsoft.com/office/drawing/2014/main" id="{776C140C-19B0-1A03-CDDB-7BCFA25E9B2F}"/>
              </a:ext>
            </a:extLst>
          </p:cNvPr>
          <p:cNvSpPr>
            <a:spLocks noGrp="1"/>
          </p:cNvSpPr>
          <p:nvPr>
            <p:ph idx="1"/>
          </p:nvPr>
        </p:nvSpPr>
        <p:spPr/>
        <p:txBody>
          <a:bodyPr>
            <a:normAutofit/>
          </a:bodyPr>
          <a:lstStyle/>
          <a:p>
            <a:pPr>
              <a:buFont typeface="Arial" panose="020B0604020202020204" pitchFamily="34" charset="0"/>
              <a:buChar char="•"/>
            </a:pPr>
            <a:r>
              <a:rPr lang="en-US" dirty="0"/>
              <a:t>Lets you run software in a </a:t>
            </a:r>
            <a:r>
              <a:rPr lang="en-US" b="1" dirty="0"/>
              <a:t>self-contained environment</a:t>
            </a:r>
            <a:endParaRPr lang="en-US" dirty="0"/>
          </a:p>
          <a:p>
            <a:pPr>
              <a:buFont typeface="Arial" panose="020B0604020202020204" pitchFamily="34" charset="0"/>
              <a:buChar char="•"/>
            </a:pPr>
            <a:r>
              <a:rPr lang="en-US" dirty="0"/>
              <a:t>Ensures your application behaves </a:t>
            </a:r>
            <a:r>
              <a:rPr lang="en-US" b="1" dirty="0"/>
              <a:t>the same</a:t>
            </a:r>
            <a:r>
              <a:rPr lang="en-US" dirty="0"/>
              <a:t> on your laptop and the HPC cluster</a:t>
            </a:r>
          </a:p>
          <a:p>
            <a:pPr>
              <a:buFont typeface="Arial" panose="020B0604020202020204" pitchFamily="34" charset="0"/>
              <a:buChar char="•"/>
            </a:pPr>
            <a:r>
              <a:rPr lang="en-US" dirty="0"/>
              <a:t>Designed specifically for </a:t>
            </a:r>
            <a:r>
              <a:rPr lang="en-US" b="1" dirty="0"/>
              <a:t>scientific computing</a:t>
            </a:r>
            <a:r>
              <a:rPr lang="en-US" dirty="0"/>
              <a:t>, unlike Docker</a:t>
            </a:r>
          </a:p>
          <a:p>
            <a:pPr>
              <a:buFont typeface="Arial" panose="020B0604020202020204" pitchFamily="34" charset="0"/>
              <a:buChar char="•"/>
            </a:pPr>
            <a:r>
              <a:rPr lang="en-US" dirty="0"/>
              <a:t>Works without needing </a:t>
            </a:r>
            <a:r>
              <a:rPr lang="en-US" b="1" dirty="0"/>
              <a:t>admin privileges </a:t>
            </a:r>
            <a:r>
              <a:rPr lang="en-US" dirty="0"/>
              <a:t>on shared systems</a:t>
            </a:r>
          </a:p>
          <a:p>
            <a:pPr marL="0" indent="0">
              <a:buNone/>
            </a:pPr>
            <a:endParaRPr lang="en-GB" dirty="0"/>
          </a:p>
        </p:txBody>
      </p:sp>
    </p:spTree>
    <p:extLst>
      <p:ext uri="{BB962C8B-B14F-4D97-AF65-F5344CB8AC3E}">
        <p14:creationId xmlns:p14="http://schemas.microsoft.com/office/powerpoint/2010/main" val="4239447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273F-1FE3-6AFA-734A-593013F0C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32426-AE87-04D1-E2B9-898FEF797BE4}"/>
              </a:ext>
            </a:extLst>
          </p:cNvPr>
          <p:cNvSpPr>
            <a:spLocks noGrp="1"/>
          </p:cNvSpPr>
          <p:nvPr>
            <p:ph type="title"/>
          </p:nvPr>
        </p:nvSpPr>
        <p:spPr/>
        <p:txBody>
          <a:bodyPr/>
          <a:lstStyle/>
          <a:p>
            <a:r>
              <a:rPr lang="en-GB" dirty="0"/>
              <a:t>Containers / Singularity / </a:t>
            </a:r>
            <a:r>
              <a:rPr lang="en-GB" dirty="0" err="1"/>
              <a:t>apptainer</a:t>
            </a:r>
            <a:endParaRPr lang="en-GB" dirty="0"/>
          </a:p>
        </p:txBody>
      </p:sp>
      <p:sp>
        <p:nvSpPr>
          <p:cNvPr id="5" name="Content Placeholder 4">
            <a:extLst>
              <a:ext uri="{FF2B5EF4-FFF2-40B4-BE49-F238E27FC236}">
                <a16:creationId xmlns:a16="http://schemas.microsoft.com/office/drawing/2014/main" id="{776C140C-19B0-1A03-CDDB-7BCFA25E9B2F}"/>
              </a:ext>
            </a:extLst>
          </p:cNvPr>
          <p:cNvSpPr>
            <a:spLocks noGrp="1"/>
          </p:cNvSpPr>
          <p:nvPr>
            <p:ph idx="1"/>
          </p:nvPr>
        </p:nvSpPr>
        <p:spPr/>
        <p:txBody>
          <a:bodyPr/>
          <a:lstStyle/>
          <a:p>
            <a:pPr marL="0" indent="0">
              <a:buNone/>
            </a:pPr>
            <a:r>
              <a:rPr lang="en-US" b="1" dirty="0"/>
              <a:t>Why people use containers:</a:t>
            </a:r>
            <a:endParaRPr lang="en-US" dirty="0"/>
          </a:p>
          <a:p>
            <a:pPr>
              <a:buFont typeface="Arial" panose="020B0604020202020204" pitchFamily="34" charset="0"/>
              <a:buChar char="•"/>
            </a:pPr>
            <a:r>
              <a:rPr lang="en-US" dirty="0"/>
              <a:t>No more “why is it not working here??" issues/questions</a:t>
            </a:r>
          </a:p>
          <a:p>
            <a:pPr>
              <a:buFont typeface="Arial" panose="020B0604020202020204" pitchFamily="34" charset="0"/>
              <a:buChar char="•"/>
            </a:pPr>
            <a:r>
              <a:rPr lang="en-US" dirty="0"/>
              <a:t>Run complex software stacks easily</a:t>
            </a:r>
          </a:p>
          <a:p>
            <a:pPr>
              <a:buFont typeface="Arial" panose="020B0604020202020204" pitchFamily="34" charset="0"/>
              <a:buChar char="•"/>
            </a:pPr>
            <a:r>
              <a:rPr lang="en-US" dirty="0"/>
              <a:t>Share reproducible research environments</a:t>
            </a:r>
          </a:p>
          <a:p>
            <a:pPr>
              <a:buFont typeface="Arial" panose="020B0604020202020204" pitchFamily="34" charset="0"/>
              <a:buChar char="•"/>
            </a:pPr>
            <a:r>
              <a:rPr lang="en-US" dirty="0"/>
              <a:t>Safe and isolated from the main HPC system</a:t>
            </a:r>
          </a:p>
          <a:p>
            <a:pPr>
              <a:buFont typeface="Arial" panose="020B0604020202020204" pitchFamily="34" charset="0"/>
              <a:buChar char="•"/>
            </a:pPr>
            <a:r>
              <a:rPr lang="en-US" dirty="0"/>
              <a:t>Use newer/different software stacks</a:t>
            </a:r>
          </a:p>
          <a:p>
            <a:endParaRPr lang="en-GB" dirty="0"/>
          </a:p>
        </p:txBody>
      </p:sp>
    </p:spTree>
    <p:extLst>
      <p:ext uri="{BB962C8B-B14F-4D97-AF65-F5344CB8AC3E}">
        <p14:creationId xmlns:p14="http://schemas.microsoft.com/office/powerpoint/2010/main" val="812922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70DD-A18F-B8B3-FD1D-B83C6A5F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1B19D-9460-E4B9-3360-6D7EFF081271}"/>
              </a:ext>
            </a:extLst>
          </p:cNvPr>
          <p:cNvSpPr>
            <a:spLocks noGrp="1"/>
          </p:cNvSpPr>
          <p:nvPr>
            <p:ph type="title"/>
          </p:nvPr>
        </p:nvSpPr>
        <p:spPr/>
        <p:txBody>
          <a:bodyPr/>
          <a:lstStyle/>
          <a:p>
            <a:r>
              <a:rPr lang="en-GB" dirty="0"/>
              <a:t>Containers / Singularity / </a:t>
            </a:r>
            <a:r>
              <a:rPr lang="en-GB" dirty="0" err="1"/>
              <a:t>apptainer</a:t>
            </a:r>
            <a:r>
              <a:rPr lang="en-GB" dirty="0"/>
              <a:t> – Install</a:t>
            </a:r>
          </a:p>
        </p:txBody>
      </p:sp>
      <p:sp>
        <p:nvSpPr>
          <p:cNvPr id="5" name="Content Placeholder 4">
            <a:extLst>
              <a:ext uri="{FF2B5EF4-FFF2-40B4-BE49-F238E27FC236}">
                <a16:creationId xmlns:a16="http://schemas.microsoft.com/office/drawing/2014/main" id="{5B4C04F2-1766-1912-1F48-E192126D0C6E}"/>
              </a:ext>
            </a:extLst>
          </p:cNvPr>
          <p:cNvSpPr>
            <a:spLocks noGrp="1"/>
          </p:cNvSpPr>
          <p:nvPr>
            <p:ph idx="1"/>
          </p:nvPr>
        </p:nvSpPr>
        <p:spPr/>
        <p:txBody>
          <a:bodyPr>
            <a:normAutofit/>
          </a:bodyPr>
          <a:lstStyle/>
          <a:p>
            <a:r>
              <a:rPr lang="en-GB" sz="2400" dirty="0"/>
              <a:t>For Ubuntu (WSL and native Linux) install the following:</a:t>
            </a:r>
          </a:p>
          <a:p>
            <a:pPr marL="0" indent="0">
              <a:buNone/>
            </a:pPr>
            <a:r>
              <a:rPr lang="en-GB" sz="2400" dirty="0"/>
              <a:t>$ </a:t>
            </a:r>
            <a:r>
              <a:rPr lang="en-GB" sz="2400" dirty="0" err="1"/>
              <a:t>sudo</a:t>
            </a:r>
            <a:r>
              <a:rPr lang="en-GB" sz="2400" dirty="0"/>
              <a:t> apt install software-properties-common</a:t>
            </a:r>
          </a:p>
          <a:p>
            <a:pPr marL="0" indent="0">
              <a:buNone/>
            </a:pPr>
            <a:endParaRPr lang="en-GB" sz="2400" dirty="0"/>
          </a:p>
          <a:p>
            <a:pPr marL="0" indent="0">
              <a:buNone/>
            </a:pPr>
            <a:r>
              <a:rPr lang="en-GB" sz="2400" dirty="0"/>
              <a:t>$ </a:t>
            </a:r>
            <a:r>
              <a:rPr lang="en-GB" sz="2400" dirty="0" err="1"/>
              <a:t>sudo</a:t>
            </a:r>
            <a:r>
              <a:rPr lang="en-GB" sz="2400" dirty="0"/>
              <a:t> add-apt-repository -y </a:t>
            </a:r>
            <a:r>
              <a:rPr lang="en-GB" sz="2400" dirty="0" err="1"/>
              <a:t>ppa:apptainer</a:t>
            </a:r>
            <a:r>
              <a:rPr lang="en-GB" sz="2400" dirty="0"/>
              <a:t>/</a:t>
            </a:r>
            <a:r>
              <a:rPr lang="en-GB" sz="2400" dirty="0" err="1"/>
              <a:t>ppa</a:t>
            </a:r>
            <a:endParaRPr lang="en-GB" sz="2400" dirty="0"/>
          </a:p>
          <a:p>
            <a:pPr marL="0" indent="0">
              <a:buNone/>
            </a:pPr>
            <a:r>
              <a:rPr lang="en-GB" sz="2400" dirty="0"/>
              <a:t>$ </a:t>
            </a:r>
            <a:r>
              <a:rPr lang="en-GB" sz="2400" dirty="0" err="1"/>
              <a:t>sudo</a:t>
            </a:r>
            <a:r>
              <a:rPr lang="en-GB" sz="2400" dirty="0"/>
              <a:t> apt update</a:t>
            </a:r>
          </a:p>
          <a:p>
            <a:pPr marL="0" indent="0">
              <a:buNone/>
            </a:pPr>
            <a:r>
              <a:rPr lang="en-GB" sz="2400" dirty="0"/>
              <a:t>$ </a:t>
            </a:r>
            <a:r>
              <a:rPr lang="en-GB" sz="2400" dirty="0" err="1"/>
              <a:t>sudo</a:t>
            </a:r>
            <a:r>
              <a:rPr lang="en-GB" sz="2400" dirty="0"/>
              <a:t> apt install -y </a:t>
            </a:r>
            <a:r>
              <a:rPr lang="en-GB" sz="2400" dirty="0" err="1"/>
              <a:t>apptainer</a:t>
            </a:r>
            <a:endParaRPr lang="en-GB" sz="2400" dirty="0"/>
          </a:p>
        </p:txBody>
      </p:sp>
    </p:spTree>
    <p:extLst>
      <p:ext uri="{BB962C8B-B14F-4D97-AF65-F5344CB8AC3E}">
        <p14:creationId xmlns:p14="http://schemas.microsoft.com/office/powerpoint/2010/main" val="24507840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273F-1FE3-6AFA-734A-593013F0C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32426-AE87-04D1-E2B9-898FEF797BE4}"/>
              </a:ext>
            </a:extLst>
          </p:cNvPr>
          <p:cNvSpPr>
            <a:spLocks noGrp="1"/>
          </p:cNvSpPr>
          <p:nvPr>
            <p:ph type="title"/>
          </p:nvPr>
        </p:nvSpPr>
        <p:spPr/>
        <p:txBody>
          <a:bodyPr/>
          <a:lstStyle/>
          <a:p>
            <a:r>
              <a:rPr lang="en-GB" dirty="0"/>
              <a:t>Containers / Singularity / </a:t>
            </a:r>
            <a:r>
              <a:rPr lang="en-GB" dirty="0" err="1"/>
              <a:t>apptainer</a:t>
            </a:r>
            <a:r>
              <a:rPr lang="en-GB" dirty="0"/>
              <a:t> – Create</a:t>
            </a:r>
          </a:p>
        </p:txBody>
      </p:sp>
      <p:sp>
        <p:nvSpPr>
          <p:cNvPr id="5" name="Content Placeholder 4">
            <a:extLst>
              <a:ext uri="{FF2B5EF4-FFF2-40B4-BE49-F238E27FC236}">
                <a16:creationId xmlns:a16="http://schemas.microsoft.com/office/drawing/2014/main" id="{776C140C-19B0-1A03-CDDB-7BCFA25E9B2F}"/>
              </a:ext>
            </a:extLst>
          </p:cNvPr>
          <p:cNvSpPr>
            <a:spLocks noGrp="1"/>
          </p:cNvSpPr>
          <p:nvPr>
            <p:ph idx="1"/>
          </p:nvPr>
        </p:nvSpPr>
        <p:spPr>
          <a:xfrm>
            <a:off x="838200" y="1461247"/>
            <a:ext cx="10515600" cy="5031628"/>
          </a:xfrm>
        </p:spPr>
        <p:txBody>
          <a:bodyPr>
            <a:normAutofit fontScale="92500" lnSpcReduction="20000"/>
          </a:bodyPr>
          <a:lstStyle/>
          <a:p>
            <a:pPr marL="0" indent="0">
              <a:buNone/>
            </a:pPr>
            <a:r>
              <a:rPr lang="en-GB" dirty="0"/>
              <a:t>$ cat ubuntu_2404.def</a:t>
            </a:r>
          </a:p>
          <a:p>
            <a:pPr marL="0" indent="0">
              <a:buNone/>
            </a:pPr>
            <a:r>
              <a:rPr lang="en-GB" sz="2200" dirty="0"/>
              <a:t>Bootstrap: docker</a:t>
            </a:r>
          </a:p>
          <a:p>
            <a:pPr marL="0" indent="0">
              <a:buNone/>
            </a:pPr>
            <a:r>
              <a:rPr lang="en-GB" sz="2200" dirty="0"/>
              <a:t>From: ubuntu:24.04</a:t>
            </a:r>
          </a:p>
          <a:p>
            <a:pPr marL="0" indent="0">
              <a:buNone/>
            </a:pPr>
            <a:endParaRPr lang="en-GB" sz="2200" dirty="0"/>
          </a:p>
          <a:p>
            <a:pPr marL="0" indent="0">
              <a:buNone/>
            </a:pPr>
            <a:r>
              <a:rPr lang="en-GB" sz="2200" dirty="0"/>
              <a:t>%post</a:t>
            </a:r>
          </a:p>
          <a:p>
            <a:pPr marL="0" indent="0">
              <a:buNone/>
            </a:pPr>
            <a:r>
              <a:rPr lang="en-GB" sz="2200" dirty="0"/>
              <a:t>    apt-get -y update</a:t>
            </a:r>
          </a:p>
          <a:p>
            <a:pPr marL="0" indent="0">
              <a:buNone/>
            </a:pPr>
            <a:r>
              <a:rPr lang="en-GB" sz="2200" dirty="0"/>
              <a:t>    apt-get -y install </a:t>
            </a:r>
            <a:r>
              <a:rPr lang="en-GB" sz="2200" dirty="0" err="1"/>
              <a:t>cowsay</a:t>
            </a:r>
            <a:r>
              <a:rPr lang="en-GB" sz="2200" dirty="0"/>
              <a:t> lolcat </a:t>
            </a:r>
            <a:r>
              <a:rPr lang="en-GB" sz="2200" dirty="0" err="1"/>
              <a:t>gcc</a:t>
            </a:r>
            <a:r>
              <a:rPr lang="en-GB" sz="2200" dirty="0"/>
              <a:t> build-essential</a:t>
            </a:r>
          </a:p>
          <a:p>
            <a:pPr marL="0" indent="0">
              <a:buNone/>
            </a:pPr>
            <a:endParaRPr lang="en-GB" sz="2200" dirty="0"/>
          </a:p>
          <a:p>
            <a:pPr marL="0" indent="0">
              <a:buNone/>
            </a:pPr>
            <a:r>
              <a:rPr lang="en-GB" sz="2200" dirty="0"/>
              <a:t>%environment</a:t>
            </a:r>
          </a:p>
          <a:p>
            <a:pPr marL="0" indent="0">
              <a:buNone/>
            </a:pPr>
            <a:r>
              <a:rPr lang="en-GB" sz="2200" dirty="0"/>
              <a:t>    export LC_ALL=C</a:t>
            </a:r>
          </a:p>
          <a:p>
            <a:pPr marL="0" indent="0">
              <a:buNone/>
            </a:pPr>
            <a:r>
              <a:rPr lang="en-GB" sz="2200" dirty="0"/>
              <a:t>    export PATH=/</a:t>
            </a:r>
            <a:r>
              <a:rPr lang="en-GB" sz="2200" dirty="0" err="1"/>
              <a:t>usr</a:t>
            </a:r>
            <a:r>
              <a:rPr lang="en-GB" sz="2200" dirty="0"/>
              <a:t>/games:$PATH</a:t>
            </a:r>
          </a:p>
          <a:p>
            <a:pPr marL="0" indent="0">
              <a:buNone/>
            </a:pPr>
            <a:endParaRPr lang="en-GB" sz="2200" dirty="0"/>
          </a:p>
          <a:p>
            <a:pPr marL="0" indent="0">
              <a:buNone/>
            </a:pPr>
            <a:r>
              <a:rPr lang="en-GB" sz="2200" dirty="0"/>
              <a:t>%</a:t>
            </a:r>
            <a:r>
              <a:rPr lang="en-GB" sz="2200" dirty="0" err="1"/>
              <a:t>runscript</a:t>
            </a:r>
            <a:endParaRPr lang="en-GB" sz="2200" dirty="0"/>
          </a:p>
          <a:p>
            <a:pPr marL="0" indent="0">
              <a:buNone/>
            </a:pPr>
            <a:r>
              <a:rPr lang="en-GB" sz="2200" dirty="0"/>
              <a:t>    date | </a:t>
            </a:r>
            <a:r>
              <a:rPr lang="en-GB" sz="2200" dirty="0" err="1"/>
              <a:t>cowsay</a:t>
            </a:r>
            <a:r>
              <a:rPr lang="en-GB" sz="2200" dirty="0"/>
              <a:t> | lolcat</a:t>
            </a:r>
            <a:endParaRPr lang="en-GB" dirty="0"/>
          </a:p>
          <a:p>
            <a:pPr marL="0" indent="0">
              <a:buNone/>
            </a:pPr>
            <a:endParaRPr lang="en-GB" dirty="0"/>
          </a:p>
        </p:txBody>
      </p:sp>
    </p:spTree>
    <p:extLst>
      <p:ext uri="{BB962C8B-B14F-4D97-AF65-F5344CB8AC3E}">
        <p14:creationId xmlns:p14="http://schemas.microsoft.com/office/powerpoint/2010/main" val="16474102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4273F-1FE3-6AFA-734A-593013F0C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32426-AE87-04D1-E2B9-898FEF797BE4}"/>
              </a:ext>
            </a:extLst>
          </p:cNvPr>
          <p:cNvSpPr>
            <a:spLocks noGrp="1"/>
          </p:cNvSpPr>
          <p:nvPr>
            <p:ph type="title"/>
          </p:nvPr>
        </p:nvSpPr>
        <p:spPr/>
        <p:txBody>
          <a:bodyPr/>
          <a:lstStyle/>
          <a:p>
            <a:r>
              <a:rPr lang="en-GB" dirty="0"/>
              <a:t>Containers / Singularity / </a:t>
            </a:r>
            <a:r>
              <a:rPr lang="en-GB" dirty="0" err="1"/>
              <a:t>apptainer</a:t>
            </a:r>
            <a:r>
              <a:rPr lang="en-GB" dirty="0"/>
              <a:t> – Create</a:t>
            </a:r>
          </a:p>
        </p:txBody>
      </p:sp>
      <p:sp>
        <p:nvSpPr>
          <p:cNvPr id="5" name="Content Placeholder 4">
            <a:extLst>
              <a:ext uri="{FF2B5EF4-FFF2-40B4-BE49-F238E27FC236}">
                <a16:creationId xmlns:a16="http://schemas.microsoft.com/office/drawing/2014/main" id="{776C140C-19B0-1A03-CDDB-7BCFA25E9B2F}"/>
              </a:ext>
            </a:extLst>
          </p:cNvPr>
          <p:cNvSpPr>
            <a:spLocks noGrp="1"/>
          </p:cNvSpPr>
          <p:nvPr>
            <p:ph idx="1"/>
          </p:nvPr>
        </p:nvSpPr>
        <p:spPr>
          <a:xfrm>
            <a:off x="838200" y="1461247"/>
            <a:ext cx="10515600" cy="5031628"/>
          </a:xfrm>
        </p:spPr>
        <p:txBody>
          <a:bodyPr>
            <a:normAutofit fontScale="85000" lnSpcReduction="20000"/>
          </a:bodyPr>
          <a:lstStyle/>
          <a:p>
            <a:pPr marL="0" indent="0">
              <a:buNone/>
            </a:pPr>
            <a:r>
              <a:rPr lang="en-GB" dirty="0"/>
              <a:t>$ </a:t>
            </a:r>
            <a:r>
              <a:rPr lang="en-GB" dirty="0" err="1"/>
              <a:t>apptainer</a:t>
            </a:r>
            <a:r>
              <a:rPr lang="en-GB" dirty="0"/>
              <a:t> build --</a:t>
            </a:r>
            <a:r>
              <a:rPr lang="en-GB" dirty="0" err="1"/>
              <a:t>fakeroot</a:t>
            </a:r>
            <a:r>
              <a:rPr lang="en-GB" dirty="0"/>
              <a:t> ubuntu_2404.sif ubuntu_2404.def</a:t>
            </a:r>
          </a:p>
          <a:p>
            <a:pPr marL="0" indent="0">
              <a:buNone/>
            </a:pPr>
            <a:r>
              <a:rPr lang="en-GB" sz="1500" dirty="0"/>
              <a:t>INFO:    User not listed in /etc/</a:t>
            </a:r>
            <a:r>
              <a:rPr lang="en-GB" sz="1500" dirty="0" err="1"/>
              <a:t>subuid</a:t>
            </a:r>
            <a:r>
              <a:rPr lang="en-GB" sz="1500" dirty="0"/>
              <a:t>, trying root-mapped namespace</a:t>
            </a:r>
          </a:p>
          <a:p>
            <a:pPr marL="0" indent="0">
              <a:buNone/>
            </a:pPr>
            <a:r>
              <a:rPr lang="en-GB" sz="1500" dirty="0"/>
              <a:t>INFO:    The %post section will be run under the </a:t>
            </a:r>
            <a:r>
              <a:rPr lang="en-GB" sz="1500" dirty="0" err="1"/>
              <a:t>fakeroot</a:t>
            </a:r>
            <a:r>
              <a:rPr lang="en-GB" sz="1500" dirty="0"/>
              <a:t> command</a:t>
            </a:r>
          </a:p>
          <a:p>
            <a:pPr marL="0" indent="0">
              <a:buNone/>
            </a:pPr>
            <a:r>
              <a:rPr lang="en-GB" sz="1500" dirty="0"/>
              <a:t>INFO:    Starting build...</a:t>
            </a:r>
          </a:p>
          <a:p>
            <a:pPr marL="0" indent="0">
              <a:buNone/>
            </a:pPr>
            <a:r>
              <a:rPr lang="en-GB" sz="1500" dirty="0"/>
              <a:t>INFO:    Fetching OCI image...</a:t>
            </a:r>
          </a:p>
          <a:p>
            <a:pPr marL="0" indent="0">
              <a:buNone/>
            </a:pPr>
            <a:r>
              <a:rPr lang="en-GB" sz="1500" dirty="0"/>
              <a:t>28.3MiB / 28.3MiB [======================================] 100 % 10.4 MiB/s 0s</a:t>
            </a:r>
          </a:p>
          <a:p>
            <a:pPr marL="0" indent="0">
              <a:buNone/>
            </a:pPr>
            <a:r>
              <a:rPr lang="en-GB" sz="1500" dirty="0"/>
              <a:t>INFO:    Extracting OCI image...</a:t>
            </a:r>
          </a:p>
          <a:p>
            <a:pPr marL="0" indent="0">
              <a:buNone/>
            </a:pPr>
            <a:r>
              <a:rPr lang="en-GB" sz="1500" dirty="0"/>
              <a:t>INFO:    Inserting </a:t>
            </a:r>
            <a:r>
              <a:rPr lang="en-GB" sz="1500" dirty="0" err="1"/>
              <a:t>Apptainer</a:t>
            </a:r>
            <a:r>
              <a:rPr lang="en-GB" sz="1500" dirty="0"/>
              <a:t> configuration...</a:t>
            </a:r>
          </a:p>
          <a:p>
            <a:pPr marL="0" indent="0">
              <a:buNone/>
            </a:pPr>
            <a:r>
              <a:rPr lang="en-GB" sz="1500" dirty="0"/>
              <a:t>INFO:    Running post </a:t>
            </a:r>
            <a:r>
              <a:rPr lang="en-GB" sz="1500" dirty="0" err="1"/>
              <a:t>scriptlet</a:t>
            </a:r>
            <a:endParaRPr lang="en-GB" sz="1500" dirty="0"/>
          </a:p>
          <a:p>
            <a:pPr marL="0" indent="0">
              <a:buNone/>
            </a:pPr>
            <a:r>
              <a:rPr lang="en-GB" sz="1500" dirty="0"/>
              <a:t>…..</a:t>
            </a:r>
          </a:p>
          <a:p>
            <a:pPr marL="0" indent="0">
              <a:buNone/>
            </a:pPr>
            <a:r>
              <a:rPr lang="en-GB" sz="1500" dirty="0"/>
              <a:t>INFO:    Adding environment to container</a:t>
            </a:r>
          </a:p>
          <a:p>
            <a:pPr marL="0" indent="0">
              <a:buNone/>
            </a:pPr>
            <a:r>
              <a:rPr lang="en-GB" sz="1500" dirty="0"/>
              <a:t>INFO:    Adding </a:t>
            </a:r>
            <a:r>
              <a:rPr lang="en-GB" sz="1500" dirty="0" err="1"/>
              <a:t>runscript</a:t>
            </a:r>
            <a:endParaRPr lang="en-GB" sz="1500" dirty="0"/>
          </a:p>
          <a:p>
            <a:pPr marL="0" indent="0">
              <a:buNone/>
            </a:pPr>
            <a:r>
              <a:rPr lang="en-GB" sz="1500" dirty="0"/>
              <a:t>INFO:    Creating SIF file...</a:t>
            </a:r>
          </a:p>
          <a:p>
            <a:pPr marL="0" indent="0">
              <a:buNone/>
            </a:pPr>
            <a:r>
              <a:rPr lang="en-GB" sz="1500" dirty="0"/>
              <a:t>[================================================================================================] 100 % 0s</a:t>
            </a:r>
          </a:p>
          <a:p>
            <a:pPr marL="0" indent="0">
              <a:buNone/>
            </a:pPr>
            <a:r>
              <a:rPr lang="en-GB" sz="1500" dirty="0"/>
              <a:t>INFO:    Build complete: ubuntu_2404.sif</a:t>
            </a:r>
          </a:p>
          <a:p>
            <a:pPr marL="0" indent="0">
              <a:buNone/>
            </a:pPr>
            <a:r>
              <a:rPr lang="en-GB" dirty="0"/>
              <a:t>$ ls –</a:t>
            </a:r>
            <a:r>
              <a:rPr lang="en-GB" dirty="0" err="1"/>
              <a:t>lh</a:t>
            </a:r>
            <a:r>
              <a:rPr lang="en-GB" dirty="0"/>
              <a:t> ubuntu_2404.sif </a:t>
            </a:r>
          </a:p>
          <a:p>
            <a:pPr marL="0" indent="0">
              <a:buNone/>
            </a:pPr>
            <a:r>
              <a:rPr lang="pt-BR" dirty="0"/>
              <a:t>-rwxr-xr-x 1 guest guest 189M Dec 11 18:39 ubuntu_2404.sif</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726254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FC39-C644-EC94-45BC-FCE7239E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DFA7B-C6F6-A34E-8087-5F835F12ED4B}"/>
              </a:ext>
            </a:extLst>
          </p:cNvPr>
          <p:cNvSpPr>
            <a:spLocks noGrp="1"/>
          </p:cNvSpPr>
          <p:nvPr>
            <p:ph type="title"/>
          </p:nvPr>
        </p:nvSpPr>
        <p:spPr/>
        <p:txBody>
          <a:bodyPr/>
          <a:lstStyle/>
          <a:p>
            <a:r>
              <a:rPr lang="en-GB" dirty="0"/>
              <a:t>Containers / Singularity / </a:t>
            </a:r>
            <a:r>
              <a:rPr lang="en-GB" dirty="0" err="1"/>
              <a:t>apptainer</a:t>
            </a:r>
            <a:r>
              <a:rPr lang="en-GB" dirty="0"/>
              <a:t> – Use</a:t>
            </a:r>
          </a:p>
        </p:txBody>
      </p:sp>
      <p:sp>
        <p:nvSpPr>
          <p:cNvPr id="5" name="Content Placeholder 4">
            <a:extLst>
              <a:ext uri="{FF2B5EF4-FFF2-40B4-BE49-F238E27FC236}">
                <a16:creationId xmlns:a16="http://schemas.microsoft.com/office/drawing/2014/main" id="{DB70AEED-1335-B92D-411C-1B60524C7569}"/>
              </a:ext>
            </a:extLst>
          </p:cNvPr>
          <p:cNvSpPr>
            <a:spLocks noGrp="1"/>
          </p:cNvSpPr>
          <p:nvPr>
            <p:ph idx="1"/>
          </p:nvPr>
        </p:nvSpPr>
        <p:spPr/>
        <p:txBody>
          <a:bodyPr/>
          <a:lstStyle/>
          <a:p>
            <a:pPr marL="0" indent="0">
              <a:buNone/>
            </a:pPr>
            <a:r>
              <a:rPr lang="en-GB" dirty="0"/>
              <a:t>Local (your laptop)</a:t>
            </a:r>
          </a:p>
          <a:p>
            <a:pPr marL="0" indent="0">
              <a:buNone/>
            </a:pPr>
            <a:r>
              <a:rPr lang="en-GB" dirty="0"/>
              <a:t>$ </a:t>
            </a:r>
            <a:r>
              <a:rPr lang="en-GB" dirty="0" err="1"/>
              <a:t>apptainer</a:t>
            </a:r>
            <a:r>
              <a:rPr lang="en-GB" dirty="0"/>
              <a:t> shell ubuntu_2404.sif</a:t>
            </a:r>
          </a:p>
          <a:p>
            <a:pPr marL="0" indent="0">
              <a:buNone/>
            </a:pPr>
            <a:r>
              <a:rPr lang="en-GB" dirty="0" err="1"/>
              <a:t>Apptainer</a:t>
            </a:r>
            <a:r>
              <a:rPr lang="en-GB" dirty="0"/>
              <a:t>&gt; </a:t>
            </a:r>
            <a:r>
              <a:rPr lang="en-GB" dirty="0" err="1"/>
              <a:t>ldd</a:t>
            </a:r>
            <a:r>
              <a:rPr lang="en-GB" dirty="0"/>
              <a:t> --version</a:t>
            </a:r>
          </a:p>
          <a:p>
            <a:pPr marL="0" indent="0">
              <a:buNone/>
            </a:pPr>
            <a:r>
              <a:rPr lang="en-GB" dirty="0" err="1"/>
              <a:t>ldd</a:t>
            </a:r>
            <a:r>
              <a:rPr lang="en-GB" dirty="0"/>
              <a:t> (Ubuntu GLIBC 2.39-0ubuntu8.6) 2.39</a:t>
            </a:r>
          </a:p>
          <a:p>
            <a:pPr marL="0" indent="0">
              <a:buNone/>
            </a:pPr>
            <a:r>
              <a:rPr lang="en-GB" dirty="0" err="1"/>
              <a:t>Apptainer</a:t>
            </a:r>
            <a:r>
              <a:rPr lang="en-GB" dirty="0"/>
              <a:t>&gt; exit</a:t>
            </a:r>
          </a:p>
          <a:p>
            <a:pPr marL="0" indent="0">
              <a:buNone/>
            </a:pPr>
            <a:endParaRPr lang="en-GB" dirty="0"/>
          </a:p>
          <a:p>
            <a:pPr marL="0" indent="0">
              <a:buNone/>
            </a:pPr>
            <a:r>
              <a:rPr lang="en-GB" dirty="0"/>
              <a:t>Copy the image to ARIS:</a:t>
            </a:r>
          </a:p>
          <a:p>
            <a:pPr marL="0" indent="0">
              <a:buNone/>
            </a:pPr>
            <a:r>
              <a:rPr lang="en-GB" dirty="0"/>
              <a:t>$ </a:t>
            </a:r>
            <a:r>
              <a:rPr lang="en-GB" dirty="0" err="1"/>
              <a:t>scp</a:t>
            </a:r>
            <a:r>
              <a:rPr lang="en-GB" dirty="0"/>
              <a:t> </a:t>
            </a:r>
            <a:r>
              <a:rPr lang="fr-FR" dirty="0"/>
              <a:t>ubuntu_2404.sif aris_login_6:~/container</a:t>
            </a:r>
            <a:endParaRPr lang="en-GB" dirty="0"/>
          </a:p>
        </p:txBody>
      </p:sp>
    </p:spTree>
    <p:extLst>
      <p:ext uri="{BB962C8B-B14F-4D97-AF65-F5344CB8AC3E}">
        <p14:creationId xmlns:p14="http://schemas.microsoft.com/office/powerpoint/2010/main" val="2364450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FC39-C644-EC94-45BC-FCE7239E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DFA7B-C6F6-A34E-8087-5F835F12ED4B}"/>
              </a:ext>
            </a:extLst>
          </p:cNvPr>
          <p:cNvSpPr>
            <a:spLocks noGrp="1"/>
          </p:cNvSpPr>
          <p:nvPr>
            <p:ph type="title"/>
          </p:nvPr>
        </p:nvSpPr>
        <p:spPr/>
        <p:txBody>
          <a:bodyPr/>
          <a:lstStyle/>
          <a:p>
            <a:r>
              <a:rPr lang="en-GB" dirty="0"/>
              <a:t>Containers / Singularity / </a:t>
            </a:r>
            <a:r>
              <a:rPr lang="en-GB" dirty="0" err="1"/>
              <a:t>apptainer</a:t>
            </a:r>
            <a:r>
              <a:rPr lang="en-GB" dirty="0"/>
              <a:t> – Use</a:t>
            </a:r>
          </a:p>
        </p:txBody>
      </p:sp>
      <p:sp>
        <p:nvSpPr>
          <p:cNvPr id="5" name="Content Placeholder 4">
            <a:extLst>
              <a:ext uri="{FF2B5EF4-FFF2-40B4-BE49-F238E27FC236}">
                <a16:creationId xmlns:a16="http://schemas.microsoft.com/office/drawing/2014/main" id="{DB70AEED-1335-B92D-411C-1B60524C7569}"/>
              </a:ext>
            </a:extLst>
          </p:cNvPr>
          <p:cNvSpPr>
            <a:spLocks noGrp="1"/>
          </p:cNvSpPr>
          <p:nvPr>
            <p:ph idx="1"/>
          </p:nvPr>
        </p:nvSpPr>
        <p:spPr>
          <a:xfrm>
            <a:off x="838200" y="1443318"/>
            <a:ext cx="9865659" cy="5049557"/>
          </a:xfrm>
        </p:spPr>
        <p:txBody>
          <a:bodyPr>
            <a:normAutofit fontScale="55000" lnSpcReduction="20000"/>
          </a:bodyPr>
          <a:lstStyle/>
          <a:p>
            <a:pPr marL="0" indent="0">
              <a:buNone/>
            </a:pPr>
            <a:r>
              <a:rPr lang="en-GB" dirty="0"/>
              <a:t>#define _GNU_SOURCE</a:t>
            </a:r>
          </a:p>
          <a:p>
            <a:pPr marL="0" indent="0">
              <a:buNone/>
            </a:pPr>
            <a:r>
              <a:rPr lang="en-GB" dirty="0"/>
              <a:t>#include &lt;</a:t>
            </a:r>
            <a:r>
              <a:rPr lang="en-GB" dirty="0" err="1"/>
              <a:t>pthread.h</a:t>
            </a:r>
            <a:r>
              <a:rPr lang="en-GB" dirty="0"/>
              <a:t>&gt;</a:t>
            </a:r>
          </a:p>
          <a:p>
            <a:pPr marL="0" indent="0">
              <a:buNone/>
            </a:pPr>
            <a:r>
              <a:rPr lang="en-GB" dirty="0"/>
              <a:t>#include &lt;</a:t>
            </a:r>
            <a:r>
              <a:rPr lang="en-GB" dirty="0" err="1"/>
              <a:t>time.h</a:t>
            </a:r>
            <a:r>
              <a:rPr lang="en-GB" dirty="0"/>
              <a:t>&gt;</a:t>
            </a:r>
          </a:p>
          <a:p>
            <a:pPr marL="0" indent="0">
              <a:buNone/>
            </a:pPr>
            <a:r>
              <a:rPr lang="en-GB" dirty="0"/>
              <a:t>#include &lt;</a:t>
            </a:r>
            <a:r>
              <a:rPr lang="en-GB" dirty="0" err="1"/>
              <a:t>stdio.h</a:t>
            </a:r>
            <a:r>
              <a:rPr lang="en-GB" dirty="0"/>
              <a:t>&gt;</a:t>
            </a:r>
          </a:p>
          <a:p>
            <a:pPr marL="0" indent="0">
              <a:buNone/>
            </a:pPr>
            <a:endParaRPr lang="en-GB" dirty="0"/>
          </a:p>
          <a:p>
            <a:pPr marL="0" indent="0">
              <a:buNone/>
            </a:pPr>
            <a:r>
              <a:rPr lang="en-GB" dirty="0"/>
              <a:t>int main() {</a:t>
            </a:r>
          </a:p>
          <a:p>
            <a:pPr marL="0" indent="0">
              <a:buNone/>
            </a:pPr>
            <a:r>
              <a:rPr lang="en-GB" dirty="0"/>
              <a:t>    </a:t>
            </a:r>
            <a:r>
              <a:rPr lang="en-GB" dirty="0" err="1"/>
              <a:t>pthread_cond_t</a:t>
            </a:r>
            <a:r>
              <a:rPr lang="en-GB" dirty="0"/>
              <a:t> </a:t>
            </a:r>
            <a:r>
              <a:rPr lang="en-GB" dirty="0" err="1"/>
              <a:t>cond</a:t>
            </a:r>
            <a:r>
              <a:rPr lang="en-GB" dirty="0"/>
              <a:t> = PTHREAD_COND_INITIALIZER;</a:t>
            </a:r>
          </a:p>
          <a:p>
            <a:pPr marL="0" indent="0">
              <a:buNone/>
            </a:pPr>
            <a:r>
              <a:rPr lang="en-GB" dirty="0"/>
              <a:t>    </a:t>
            </a:r>
            <a:r>
              <a:rPr lang="en-GB" dirty="0" err="1"/>
              <a:t>pthread_mutex_t</a:t>
            </a:r>
            <a:r>
              <a:rPr lang="en-GB" dirty="0"/>
              <a:t> lock = PTHREAD_MUTEX_INITIALIZER;</a:t>
            </a:r>
          </a:p>
          <a:p>
            <a:pPr marL="0" indent="0">
              <a:buNone/>
            </a:pPr>
            <a:r>
              <a:rPr lang="en-GB" dirty="0"/>
              <a:t>    struct </a:t>
            </a:r>
            <a:r>
              <a:rPr lang="en-GB" dirty="0" err="1"/>
              <a:t>timespec</a:t>
            </a:r>
            <a:r>
              <a:rPr lang="en-GB" dirty="0"/>
              <a:t> </a:t>
            </a:r>
            <a:r>
              <a:rPr lang="en-GB" dirty="0" err="1"/>
              <a:t>ts</a:t>
            </a:r>
            <a:r>
              <a:rPr lang="en-GB" dirty="0"/>
              <a:t> = {0, 0};</a:t>
            </a:r>
          </a:p>
          <a:p>
            <a:pPr marL="0" indent="0">
              <a:buNone/>
            </a:pPr>
            <a:endParaRPr lang="en-GB" dirty="0"/>
          </a:p>
          <a:p>
            <a:pPr marL="0" indent="0">
              <a:buNone/>
            </a:pPr>
            <a:r>
              <a:rPr lang="en-GB" dirty="0"/>
              <a:t>    </a:t>
            </a:r>
            <a:r>
              <a:rPr lang="en-GB" dirty="0" err="1"/>
              <a:t>pthread_mutex_lock</a:t>
            </a:r>
            <a:r>
              <a:rPr lang="en-GB" dirty="0"/>
              <a:t>(&amp;lock);</a:t>
            </a:r>
          </a:p>
          <a:p>
            <a:pPr marL="0" indent="0">
              <a:buNone/>
            </a:pPr>
            <a:r>
              <a:rPr lang="en-GB" dirty="0"/>
              <a:t>    </a:t>
            </a:r>
            <a:r>
              <a:rPr lang="en-GB" dirty="0" err="1"/>
              <a:t>pthread_cond_clockwait</a:t>
            </a:r>
            <a:r>
              <a:rPr lang="en-GB" dirty="0"/>
              <a:t>(&amp;</a:t>
            </a:r>
            <a:r>
              <a:rPr lang="en-GB" dirty="0" err="1"/>
              <a:t>cond</a:t>
            </a:r>
            <a:r>
              <a:rPr lang="en-GB" dirty="0"/>
              <a:t>, &amp;lock, CLOCK_MONOTONIC, &amp;</a:t>
            </a:r>
            <a:r>
              <a:rPr lang="en-GB" dirty="0" err="1"/>
              <a:t>ts</a:t>
            </a:r>
            <a:r>
              <a:rPr lang="en-GB" dirty="0"/>
              <a:t>); </a:t>
            </a:r>
            <a:r>
              <a:rPr lang="en-GB" b="1" dirty="0"/>
              <a:t>// VERY </a:t>
            </a:r>
            <a:r>
              <a:rPr lang="en-GB" b="1" dirty="0" err="1"/>
              <a:t>VERY</a:t>
            </a:r>
            <a:r>
              <a:rPr lang="en-GB" b="1" dirty="0"/>
              <a:t> new; requires recent </a:t>
            </a:r>
            <a:r>
              <a:rPr lang="en-GB" b="1" dirty="0" err="1"/>
              <a:t>glibc</a:t>
            </a:r>
            <a:r>
              <a:rPr lang="en-GB" b="1" dirty="0"/>
              <a:t>!!!!!</a:t>
            </a:r>
          </a:p>
          <a:p>
            <a:pPr marL="0" indent="0">
              <a:buNone/>
            </a:pPr>
            <a:r>
              <a:rPr lang="en-GB" dirty="0"/>
              <a:t>    </a:t>
            </a:r>
            <a:r>
              <a:rPr lang="en-GB" dirty="0" err="1"/>
              <a:t>pthread_mutex_unlock</a:t>
            </a:r>
            <a:r>
              <a:rPr lang="en-GB" dirty="0"/>
              <a:t>(&amp;lock);</a:t>
            </a:r>
          </a:p>
          <a:p>
            <a:pPr marL="0" indent="0">
              <a:buNone/>
            </a:pPr>
            <a:endParaRPr lang="en-GB" dirty="0"/>
          </a:p>
          <a:p>
            <a:pPr marL="0" indent="0">
              <a:buNone/>
            </a:pPr>
            <a:r>
              <a:rPr lang="en-GB" dirty="0"/>
              <a:t>    </a:t>
            </a:r>
            <a:r>
              <a:rPr lang="en-GB" dirty="0" err="1"/>
              <a:t>printf</a:t>
            </a:r>
            <a:r>
              <a:rPr lang="en-GB" dirty="0"/>
              <a:t>("Done\n");</a:t>
            </a:r>
          </a:p>
          <a:p>
            <a:pPr marL="0" indent="0">
              <a:buNone/>
            </a:pPr>
            <a:r>
              <a:rPr lang="en-GB" dirty="0"/>
              <a:t>    return 0;</a:t>
            </a:r>
          </a:p>
          <a:p>
            <a:pPr marL="0" indent="0">
              <a:buNone/>
            </a:pPr>
            <a:r>
              <a:rPr lang="en-GB" dirty="0"/>
              <a:t>}</a:t>
            </a:r>
          </a:p>
        </p:txBody>
      </p:sp>
    </p:spTree>
    <p:extLst>
      <p:ext uri="{BB962C8B-B14F-4D97-AF65-F5344CB8AC3E}">
        <p14:creationId xmlns:p14="http://schemas.microsoft.com/office/powerpoint/2010/main" val="2418747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FFC39-C644-EC94-45BC-FCE7239E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DFA7B-C6F6-A34E-8087-5F835F12ED4B}"/>
              </a:ext>
            </a:extLst>
          </p:cNvPr>
          <p:cNvSpPr>
            <a:spLocks noGrp="1"/>
          </p:cNvSpPr>
          <p:nvPr>
            <p:ph type="title"/>
          </p:nvPr>
        </p:nvSpPr>
        <p:spPr>
          <a:xfrm>
            <a:off x="838200" y="266510"/>
            <a:ext cx="10515600" cy="1325563"/>
          </a:xfrm>
        </p:spPr>
        <p:txBody>
          <a:bodyPr/>
          <a:lstStyle/>
          <a:p>
            <a:r>
              <a:rPr lang="en-GB" dirty="0"/>
              <a:t>Containers / Singularity / </a:t>
            </a:r>
            <a:r>
              <a:rPr lang="en-GB" dirty="0" err="1"/>
              <a:t>apptainer</a:t>
            </a:r>
            <a:r>
              <a:rPr lang="en-GB" dirty="0"/>
              <a:t> – Use</a:t>
            </a:r>
          </a:p>
        </p:txBody>
      </p:sp>
      <p:sp>
        <p:nvSpPr>
          <p:cNvPr id="5" name="Content Placeholder 4">
            <a:extLst>
              <a:ext uri="{FF2B5EF4-FFF2-40B4-BE49-F238E27FC236}">
                <a16:creationId xmlns:a16="http://schemas.microsoft.com/office/drawing/2014/main" id="{DB70AEED-1335-B92D-411C-1B60524C7569}"/>
              </a:ext>
            </a:extLst>
          </p:cNvPr>
          <p:cNvSpPr>
            <a:spLocks noGrp="1"/>
          </p:cNvSpPr>
          <p:nvPr>
            <p:ph idx="1"/>
          </p:nvPr>
        </p:nvSpPr>
        <p:spPr>
          <a:xfrm>
            <a:off x="838200" y="1228162"/>
            <a:ext cx="10515600" cy="5638800"/>
          </a:xfrm>
        </p:spPr>
        <p:txBody>
          <a:bodyPr>
            <a:normAutofit fontScale="62500" lnSpcReduction="20000"/>
          </a:bodyPr>
          <a:lstStyle/>
          <a:p>
            <a:r>
              <a:rPr lang="en-GB" sz="2900" b="1" dirty="0"/>
              <a:t>Connect to ARIS:</a:t>
            </a:r>
          </a:p>
          <a:p>
            <a:pPr marL="0" indent="0">
              <a:buNone/>
            </a:pPr>
            <a:r>
              <a:rPr lang="en-GB" dirty="0"/>
              <a:t>$ </a:t>
            </a:r>
            <a:r>
              <a:rPr lang="en-GB" dirty="0" err="1"/>
              <a:t>ssh</a:t>
            </a:r>
            <a:r>
              <a:rPr lang="en-GB" dirty="0"/>
              <a:t> </a:t>
            </a:r>
            <a:r>
              <a:rPr lang="fr-FR" dirty="0"/>
              <a:t>aris_login_6</a:t>
            </a:r>
          </a:p>
          <a:p>
            <a:pPr marL="0" indent="0">
              <a:buNone/>
            </a:pPr>
            <a:endParaRPr lang="en-GB" sz="700" dirty="0"/>
          </a:p>
          <a:p>
            <a:r>
              <a:rPr lang="en-GB" b="1" dirty="0"/>
              <a:t>Try to build the application:</a:t>
            </a:r>
          </a:p>
          <a:p>
            <a:pPr marL="0" indent="0">
              <a:buNone/>
            </a:pPr>
            <a:r>
              <a:rPr lang="en-GB" dirty="0"/>
              <a:t>$ </a:t>
            </a:r>
            <a:r>
              <a:rPr lang="en-US" dirty="0" err="1"/>
              <a:t>gcc</a:t>
            </a:r>
            <a:r>
              <a:rPr lang="en-US" dirty="0"/>
              <a:t> -</a:t>
            </a:r>
            <a:r>
              <a:rPr lang="en-US" dirty="0" err="1"/>
              <a:t>pthread</a:t>
            </a:r>
            <a:r>
              <a:rPr lang="en-US" dirty="0"/>
              <a:t> -o runme.exe </a:t>
            </a:r>
            <a:r>
              <a:rPr lang="en-US" dirty="0" err="1"/>
              <a:t>test.c</a:t>
            </a:r>
            <a:endParaRPr lang="en-US" dirty="0"/>
          </a:p>
          <a:p>
            <a:pPr marL="0" indent="0">
              <a:buNone/>
            </a:pPr>
            <a:r>
              <a:rPr lang="en-GB" dirty="0"/>
              <a:t>/</a:t>
            </a:r>
            <a:r>
              <a:rPr lang="en-GB" dirty="0" err="1"/>
              <a:t>tmp</a:t>
            </a:r>
            <a:r>
              <a:rPr lang="en-GB" dirty="0"/>
              <a:t>/ccBKqh0N.o: In function `main':</a:t>
            </a:r>
          </a:p>
          <a:p>
            <a:pPr marL="0" indent="0">
              <a:buNone/>
            </a:pPr>
            <a:r>
              <a:rPr lang="en-GB" dirty="0" err="1"/>
              <a:t>test.c</a:t>
            </a:r>
            <a:r>
              <a:rPr lang="en-GB" dirty="0"/>
              <a:t>:(.text+0x7d): undefined reference to `</a:t>
            </a:r>
            <a:r>
              <a:rPr lang="en-GB" dirty="0" err="1"/>
              <a:t>pthread_cond_clockwait</a:t>
            </a:r>
            <a:r>
              <a:rPr lang="en-GB" dirty="0"/>
              <a:t>'</a:t>
            </a:r>
          </a:p>
          <a:p>
            <a:pPr marL="0" indent="0">
              <a:buNone/>
            </a:pPr>
            <a:r>
              <a:rPr lang="en-GB" dirty="0"/>
              <a:t>collect2: error: </a:t>
            </a:r>
            <a:r>
              <a:rPr lang="en-GB" dirty="0" err="1"/>
              <a:t>ld</a:t>
            </a:r>
            <a:r>
              <a:rPr lang="en-GB" dirty="0"/>
              <a:t> returned 1 exit status</a:t>
            </a:r>
          </a:p>
          <a:p>
            <a:pPr marL="0" indent="0">
              <a:buNone/>
            </a:pPr>
            <a:endParaRPr lang="en-GB" sz="700" dirty="0"/>
          </a:p>
          <a:p>
            <a:r>
              <a:rPr lang="en-GB" b="1" dirty="0"/>
              <a:t>Get a shell in the </a:t>
            </a:r>
            <a:r>
              <a:rPr lang="en-GB" b="1" dirty="0" err="1"/>
              <a:t>apptainer</a:t>
            </a:r>
            <a:r>
              <a:rPr lang="en-GB" b="1" dirty="0"/>
              <a:t>:</a:t>
            </a:r>
          </a:p>
          <a:p>
            <a:pPr marL="0" indent="0">
              <a:buNone/>
            </a:pPr>
            <a:r>
              <a:rPr lang="en-US" dirty="0"/>
              <a:t>$ singularity shell ubuntu_2404.sif</a:t>
            </a:r>
          </a:p>
          <a:p>
            <a:pPr marL="0" indent="0">
              <a:buNone/>
            </a:pPr>
            <a:r>
              <a:rPr lang="en-US" dirty="0"/>
              <a:t>Singularity ubuntu_2404.sif:~/container&gt; </a:t>
            </a:r>
            <a:r>
              <a:rPr lang="en-US" dirty="0" err="1"/>
              <a:t>gcc</a:t>
            </a:r>
            <a:r>
              <a:rPr lang="en-US" dirty="0"/>
              <a:t> -</a:t>
            </a:r>
            <a:r>
              <a:rPr lang="en-US" dirty="0" err="1"/>
              <a:t>pthread</a:t>
            </a:r>
            <a:r>
              <a:rPr lang="en-US" dirty="0"/>
              <a:t> -o runme.exe </a:t>
            </a:r>
            <a:r>
              <a:rPr lang="en-US" dirty="0" err="1"/>
              <a:t>test.c</a:t>
            </a:r>
            <a:endParaRPr lang="en-US" dirty="0"/>
          </a:p>
          <a:p>
            <a:pPr marL="0" indent="0">
              <a:buNone/>
            </a:pPr>
            <a:r>
              <a:rPr lang="en-US" dirty="0"/>
              <a:t>Singularity ubuntu_2404.sif:~/container&gt; ./runme.exe</a:t>
            </a:r>
          </a:p>
          <a:p>
            <a:pPr marL="0" indent="0">
              <a:buNone/>
            </a:pPr>
            <a:r>
              <a:rPr lang="en-US" dirty="0"/>
              <a:t>Done</a:t>
            </a:r>
          </a:p>
          <a:p>
            <a:pPr marL="0" indent="0">
              <a:buNone/>
            </a:pPr>
            <a:r>
              <a:rPr lang="en-US" dirty="0"/>
              <a:t>Singularity ubuntu_2404.sif:~/container&gt; exit</a:t>
            </a:r>
          </a:p>
          <a:p>
            <a:pPr marL="0" indent="0">
              <a:buNone/>
            </a:pPr>
            <a:endParaRPr lang="en-US" sz="700" dirty="0"/>
          </a:p>
          <a:p>
            <a:r>
              <a:rPr lang="en-GB" b="1" dirty="0"/>
              <a:t>Try running the application from the login node:</a:t>
            </a:r>
          </a:p>
          <a:p>
            <a:pPr marL="0" indent="0">
              <a:buNone/>
            </a:pPr>
            <a:r>
              <a:rPr lang="en-US" dirty="0"/>
              <a:t>$ $ ./runme.exe</a:t>
            </a:r>
          </a:p>
          <a:p>
            <a:pPr marL="0" indent="0">
              <a:buNone/>
            </a:pPr>
            <a:r>
              <a:rPr lang="en-US" dirty="0"/>
              <a:t>./runme.exe: /lib64/libc.so.6: version `GLIBC_2.34' not found (required by ./runme.exe)</a:t>
            </a:r>
          </a:p>
        </p:txBody>
      </p:sp>
    </p:spTree>
    <p:extLst>
      <p:ext uri="{BB962C8B-B14F-4D97-AF65-F5344CB8AC3E}">
        <p14:creationId xmlns:p14="http://schemas.microsoft.com/office/powerpoint/2010/main" val="1188796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3810</TotalTime>
  <Words>9857</Words>
  <Application>Microsoft Office PowerPoint</Application>
  <PresentationFormat>Widescreen</PresentationFormat>
  <Paragraphs>1177</Paragraphs>
  <Slides>118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118</vt:i4>
      </vt:variant>
    </vt:vector>
  </HeadingPairs>
  <TitlesOfParts>
    <vt:vector size="122" baseType="lpstr">
      <vt:lpstr>Aptos</vt:lpstr>
      <vt:lpstr>Aptos Display</vt:lpstr>
      <vt:lpstr>Arial</vt:lpstr>
      <vt:lpstr>Office Theme</vt:lpstr>
      <vt:lpstr>Introduction to HPC (High Performance Computing)</vt:lpstr>
      <vt:lpstr>Agenda (I)</vt:lpstr>
      <vt:lpstr>Agenda (II)</vt:lpstr>
      <vt:lpstr>1. Introduction  to High Performance Computing</vt:lpstr>
      <vt:lpstr>Intro: What is HPC and why it matters today</vt:lpstr>
      <vt:lpstr>Intro: What is not HPC</vt:lpstr>
      <vt:lpstr>Intro: What is HPC and why it matters today</vt:lpstr>
      <vt:lpstr>Intro: What is HPC and why it matters today</vt:lpstr>
      <vt:lpstr>Intro: What is HPC and why it matters today</vt:lpstr>
      <vt:lpstr>Intro: How HPC Systems Work</vt:lpstr>
      <vt:lpstr>Intro: How HPC Systems Work</vt:lpstr>
      <vt:lpstr>Intro: How HPC Systems Work</vt:lpstr>
      <vt:lpstr>Intro: How HPC Systems Work</vt:lpstr>
      <vt:lpstr>Intro: Real-World Applications: HPC is everywhere</vt:lpstr>
      <vt:lpstr>Intro: HPC Energy Consumption and Datacentre Scale</vt:lpstr>
      <vt:lpstr>Intro: What is a FLOP</vt:lpstr>
      <vt:lpstr>Intro: Video</vt:lpstr>
      <vt:lpstr>Agenda (I)</vt:lpstr>
      <vt:lpstr>Accessing and Using HPC</vt:lpstr>
      <vt:lpstr>Typical HPC system architecture</vt:lpstr>
      <vt:lpstr>SSH Basics</vt:lpstr>
      <vt:lpstr>SSH Basics</vt:lpstr>
      <vt:lpstr>SSH Basics</vt:lpstr>
      <vt:lpstr>SSH Basics</vt:lpstr>
      <vt:lpstr>SSH Basics</vt:lpstr>
      <vt:lpstr>Basic Linux commands</vt:lpstr>
      <vt:lpstr>File Systems and Data Handling</vt:lpstr>
      <vt:lpstr>File Systems and Data Handling</vt:lpstr>
      <vt:lpstr>Good data management practices</vt:lpstr>
      <vt:lpstr>File transfer basics</vt:lpstr>
      <vt:lpstr>Agenda (I)</vt:lpstr>
      <vt:lpstr>3. Job Scheduling &amp; Resource Management</vt:lpstr>
      <vt:lpstr>What is a job scheduler and why we need it</vt:lpstr>
      <vt:lpstr>What is a job scheduler and why we need it</vt:lpstr>
      <vt:lpstr>Introduction to Slurm</vt:lpstr>
      <vt:lpstr>Slurm Basics - Hands-On</vt:lpstr>
      <vt:lpstr>Slurm Basics - Hands-On</vt:lpstr>
      <vt:lpstr>Slurm Basics - Hands-On</vt:lpstr>
      <vt:lpstr>Slurm Basics - Hands-On</vt:lpstr>
      <vt:lpstr>Slurm Basics - Hands-On</vt:lpstr>
      <vt:lpstr>Slurm Basics - Hands-On</vt:lpstr>
      <vt:lpstr>Writing and submitting job scripts - Hands-On</vt:lpstr>
      <vt:lpstr>Writing and submitting job scripts - Hands-On</vt:lpstr>
      <vt:lpstr>Writing and submitting job scripts - Hands-On</vt:lpstr>
      <vt:lpstr>Writing and submitting job scripts - Hands-On</vt:lpstr>
      <vt:lpstr>Interpreting job output and errors - Hands-On</vt:lpstr>
      <vt:lpstr>Interpreting job output and errors - Hands-On</vt:lpstr>
      <vt:lpstr>Best practices: job sizing, node/core requests, monitoring - Hands-On</vt:lpstr>
      <vt:lpstr>Best practices: job sizing, node/core requests, monitoring - Hands-On</vt:lpstr>
      <vt:lpstr>Best practices: job sizing, node/core requests, monitoring - Hands-On</vt:lpstr>
      <vt:lpstr>Agenda (II)</vt:lpstr>
      <vt:lpstr>4. Parallel Programming Models</vt:lpstr>
      <vt:lpstr>What is Parallel Programming?</vt:lpstr>
      <vt:lpstr>Why Parallel Programming Matters</vt:lpstr>
      <vt:lpstr>Types of Parallel Programming</vt:lpstr>
      <vt:lpstr>When should you use Parallel Programming</vt:lpstr>
      <vt:lpstr>Open OnDemand</vt:lpstr>
      <vt:lpstr>Open OnDemand</vt:lpstr>
      <vt:lpstr>Open OnDemand - Hands-On</vt:lpstr>
      <vt:lpstr>Python / Jupyter</vt:lpstr>
      <vt:lpstr>Python / Jupyter</vt:lpstr>
      <vt:lpstr>Python / Jupyter – What not to do</vt:lpstr>
      <vt:lpstr>OpenMP (Shared-Memory Parallelism)</vt:lpstr>
      <vt:lpstr>OpenMP (Shared-Memory Parallelism)</vt:lpstr>
      <vt:lpstr>OpenMP (Shared-Memory Parallelism)</vt:lpstr>
      <vt:lpstr>OpenMP (Shared-Memory Parallelism)</vt:lpstr>
      <vt:lpstr>OpenMP (Shared-Memory Parallelism)</vt:lpstr>
      <vt:lpstr>OpenMP – Hands-On</vt:lpstr>
      <vt:lpstr>OpenMP – Application – Hands-On</vt:lpstr>
      <vt:lpstr>OpenMP – Compile – Hands-On</vt:lpstr>
      <vt:lpstr>OpenMP – Run it locally – Hands-On</vt:lpstr>
      <vt:lpstr>OpenMP – Run it on the Cluster – Hands-On</vt:lpstr>
      <vt:lpstr>OpenMP – Run it on the Cluster – Hands-On</vt:lpstr>
      <vt:lpstr>OpenMP – Run it on the Cluster – Hands-On</vt:lpstr>
      <vt:lpstr>OpenMP – Run it on the Cluster – Hands-On</vt:lpstr>
      <vt:lpstr>OpenMP – Run it on the Cluster – Hands-On</vt:lpstr>
      <vt:lpstr>OpenMP – Run it on the Cluster – Hands-On</vt:lpstr>
      <vt:lpstr>MPI</vt:lpstr>
      <vt:lpstr>MPI</vt:lpstr>
      <vt:lpstr>MPI</vt:lpstr>
      <vt:lpstr>MPI</vt:lpstr>
      <vt:lpstr>MPI – Application – Hands-On</vt:lpstr>
      <vt:lpstr>MPI – Compile – Hands-On</vt:lpstr>
      <vt:lpstr>MPI – Run it on the Cluster – Hands-On</vt:lpstr>
      <vt:lpstr>MPI – Run it on the Cluster – Hands-On</vt:lpstr>
      <vt:lpstr>MPI – Run it on the Cluster – Hands-On</vt:lpstr>
      <vt:lpstr>MPI – Run it on the Cluster – Hands-On</vt:lpstr>
      <vt:lpstr>MPI – Run it on the Cluster – Hands-On</vt:lpstr>
      <vt:lpstr>MPI – Run it on the Cluster – Hands-On</vt:lpstr>
      <vt:lpstr>MPI – Run it on the Cluster – Hands-On</vt:lpstr>
      <vt:lpstr>MPI – Run it on the Cluster – Hands-On</vt:lpstr>
      <vt:lpstr>Containers / Singularity / apptainer</vt:lpstr>
      <vt:lpstr>Containers / Singularity / apptainer</vt:lpstr>
      <vt:lpstr>Containers / Singularity / apptainer – Install</vt:lpstr>
      <vt:lpstr>Containers / Singularity / apptainer – Create</vt:lpstr>
      <vt:lpstr>Containers / Singularity / apptainer – Create</vt:lpstr>
      <vt:lpstr>Containers / Singularity / apptainer – Use</vt:lpstr>
      <vt:lpstr>Containers / Singularity / apptainer – Use</vt:lpstr>
      <vt:lpstr>Containers / Singularity / apptainer – Use</vt:lpstr>
      <vt:lpstr>Agenda (II)</vt:lpstr>
      <vt:lpstr>5. Wrap-up</vt:lpstr>
      <vt:lpstr>Security</vt:lpstr>
      <vt:lpstr>Security</vt:lpstr>
      <vt:lpstr>Ethics - Responsible Use of Shared Resources</vt:lpstr>
      <vt:lpstr>Documentation</vt:lpstr>
      <vt:lpstr>Local HPC installation</vt:lpstr>
      <vt:lpstr>PowerPoint Presentation</vt:lpstr>
      <vt:lpstr>Local HPC installation (I)</vt:lpstr>
      <vt:lpstr>Local HPC installation (II)</vt:lpstr>
      <vt:lpstr>Local HPC installation (III)</vt:lpstr>
      <vt:lpstr>Local HPC installation (IV)</vt:lpstr>
      <vt:lpstr>Local HPC installation (V)</vt:lpstr>
      <vt:lpstr>Local HPC installation (VI)</vt:lpstr>
      <vt:lpstr>Local HPC installation (VII)</vt:lpstr>
      <vt:lpstr>Local HPC installation (VIII)</vt:lpstr>
      <vt:lpstr>PowerPoint Presentation</vt:lpstr>
      <vt:lpstr>Local HPC installation: Troubleshooting (I)</vt:lpstr>
      <vt:lpstr>Local HPC installation: Troubleshooting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HPC (High Performance Computing)</dc:title>
  <dc:creator>ipanourgias@admin.grnet.gr</dc:creator>
  <cp:lastModifiedBy>Iakovos Panourgias</cp:lastModifiedBy>
  <cp:revision>186</cp:revision>
  <dcterms:created xsi:type="dcterms:W3CDTF">2025-11-12T11:04:55Z</dcterms:created>
  <dcterms:modified xsi:type="dcterms:W3CDTF">2025-12-16T11:21:56Z</dcterms:modified>
</cp:coreProperties>
</file>